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8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9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0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4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083157-5E68-4CD6-AD43-D9C67DAE923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E2D179-CCFC-451B-BA37-EA325F1709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22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5400" y="622300"/>
            <a:ext cx="604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WELCOME FLORIDA TEACHERS TO THE WORLD OF MODELING         &amp; SIMULATION (M&amp;S)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17" y="2599395"/>
            <a:ext cx="1767993" cy="86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925" y="2516722"/>
            <a:ext cx="1680005" cy="809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162" y="3928969"/>
            <a:ext cx="2145978" cy="6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707" y="2872464"/>
            <a:ext cx="841321" cy="859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2706" y="3741591"/>
            <a:ext cx="976823" cy="968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1140" y="4086095"/>
            <a:ext cx="2309304" cy="674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9052" y="5238874"/>
            <a:ext cx="2062783" cy="894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9211" y="5407912"/>
            <a:ext cx="2685303" cy="86723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880749"/>
              </p:ext>
            </p:extLst>
          </p:nvPr>
        </p:nvGraphicFramePr>
        <p:xfrm>
          <a:off x="-508000" y="-393699"/>
          <a:ext cx="6770131" cy="9265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11" imgW="5829006" imgH="7543506" progId="AcroExch.Document.DC">
                  <p:embed/>
                </p:oleObj>
              </mc:Choice>
              <mc:Fallback>
                <p:oleObj name="Acrobat Document" r:id="rId11" imgW="5829006" imgH="75435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508000" y="-393699"/>
                        <a:ext cx="6770131" cy="9265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04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C7EAE-E158-4DB4-8DBE-57E8A849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4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-244475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-247651"/>
            <a:ext cx="8826500" cy="66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14300"/>
            <a:ext cx="8839198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-88900"/>
            <a:ext cx="8805332" cy="660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500" y="3429000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Winter Park</a:t>
            </a:r>
          </a:p>
        </p:txBody>
      </p:sp>
    </p:spTree>
    <p:extLst>
      <p:ext uri="{BB962C8B-B14F-4D97-AF65-F5344CB8AC3E}">
        <p14:creationId xmlns:p14="http://schemas.microsoft.com/office/powerpoint/2010/main" val="402782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Objectives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800" dirty="0"/>
              <a:t>To familiarize Teachers with the broad and expanding use of M&amp;S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To familiarize Teachers with the power of M&amp;S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To acquaint Teachers with the M&amp;S Training Course on NCS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To acquaint Teachers with the Industry M&amp;S Certification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To provide Teachers with Modeling &amp; Simulation Tools for the classroom</a:t>
            </a:r>
          </a:p>
        </p:txBody>
      </p:sp>
    </p:spTree>
    <p:extLst>
      <p:ext uri="{BB962C8B-B14F-4D97-AF65-F5344CB8AC3E}">
        <p14:creationId xmlns:p14="http://schemas.microsoft.com/office/powerpoint/2010/main" val="80673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B1418E-A8A9-412B-8B11-9401353FBC39}"/>
              </a:ext>
            </a:extLst>
          </p:cNvPr>
          <p:cNvSpPr/>
          <p:nvPr/>
        </p:nvSpPr>
        <p:spPr>
          <a:xfrm>
            <a:off x="3060700" y="0"/>
            <a:ext cx="4648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MODELING &amp; SIMULATION TEACHER             WORKSHOP </a:t>
            </a:r>
          </a:p>
          <a:p>
            <a:r>
              <a:rPr lang="en-US" dirty="0"/>
              <a:t>                     TEACHING THE TEACHER </a:t>
            </a:r>
          </a:p>
          <a:p>
            <a:r>
              <a:rPr lang="en-US" dirty="0"/>
              <a:t>                           PROGRAM  AGENDA </a:t>
            </a:r>
          </a:p>
          <a:p>
            <a:r>
              <a:rPr lang="en-US" dirty="0"/>
              <a:t>                                  June 6-8, 2017</a:t>
            </a:r>
          </a:p>
          <a:p>
            <a:endParaRPr lang="en-US" dirty="0"/>
          </a:p>
          <a:p>
            <a:r>
              <a:rPr lang="en-US" b="1" dirty="0"/>
              <a:t>June 6, 2017 Day 1 (Location-</a:t>
            </a:r>
            <a:r>
              <a:rPr lang="en-US" b="1" dirty="0" err="1"/>
              <a:t>AEgis</a:t>
            </a:r>
            <a:r>
              <a:rPr lang="en-US" b="1" dirty="0"/>
              <a:t> Corporation)                                                  </a:t>
            </a:r>
          </a:p>
          <a:p>
            <a:r>
              <a:rPr lang="en-US" dirty="0"/>
              <a:t>8:30-9:00     Continental Breakfast (</a:t>
            </a:r>
            <a:r>
              <a:rPr lang="en-US" dirty="0" err="1"/>
              <a:t>AEgis</a:t>
            </a:r>
            <a:r>
              <a:rPr lang="en-US" dirty="0"/>
              <a:t>-Brooke Mooney)</a:t>
            </a:r>
          </a:p>
          <a:p>
            <a:r>
              <a:rPr lang="en-US" dirty="0"/>
              <a:t>9:00-9:15      Welcome </a:t>
            </a:r>
          </a:p>
          <a:p>
            <a:r>
              <a:rPr lang="en-US" dirty="0"/>
              <a:t>                          Tony Krogh-</a:t>
            </a:r>
            <a:r>
              <a:rPr lang="en-US" dirty="0" err="1"/>
              <a:t>AEgis</a:t>
            </a:r>
            <a:r>
              <a:rPr lang="en-US" dirty="0"/>
              <a:t> Technologies</a:t>
            </a:r>
          </a:p>
          <a:p>
            <a:r>
              <a:rPr lang="en-US" dirty="0"/>
              <a:t>                          Tom Baptiste, Lt </a:t>
            </a:r>
            <a:r>
              <a:rPr lang="en-US" dirty="0" err="1"/>
              <a:t>Gen,USAF</a:t>
            </a:r>
            <a:r>
              <a:rPr lang="en-US" dirty="0"/>
              <a:t> (Ret)- NCS President/CEO</a:t>
            </a:r>
          </a:p>
          <a:p>
            <a:r>
              <a:rPr lang="en-US" dirty="0"/>
              <a:t>                          Dr. Cap </a:t>
            </a:r>
            <a:r>
              <a:rPr lang="en-US" dirty="0" err="1"/>
              <a:t>Jadonath</a:t>
            </a:r>
            <a:r>
              <a:rPr lang="en-US" dirty="0"/>
              <a:t>-Orange County Public Schools</a:t>
            </a:r>
          </a:p>
          <a:p>
            <a:r>
              <a:rPr lang="en-US" dirty="0"/>
              <a:t>                          Gene Tavares-Seminole County Public Schools</a:t>
            </a:r>
          </a:p>
          <a:p>
            <a:r>
              <a:rPr lang="en-US" dirty="0"/>
              <a:t>9:15-9:30      Workshop Objectives &amp; Program Outline (NCS-Hank Okraski)</a:t>
            </a:r>
          </a:p>
          <a:p>
            <a:r>
              <a:rPr lang="en-US" dirty="0"/>
              <a:t>9:30-10:30     Simulations &amp; Simulators Overview (NAWCTSD-Sandra Velez and Chad </a:t>
            </a:r>
            <a:r>
              <a:rPr lang="en-US" dirty="0" err="1"/>
              <a:t>Farwig</a:t>
            </a:r>
            <a:r>
              <a:rPr lang="en-US" dirty="0"/>
              <a:t>)</a:t>
            </a:r>
          </a:p>
          <a:p>
            <a:r>
              <a:rPr lang="en-US" dirty="0"/>
              <a:t>10:30-10:45    Break</a:t>
            </a:r>
          </a:p>
        </p:txBody>
      </p:sp>
    </p:spTree>
    <p:extLst>
      <p:ext uri="{BB962C8B-B14F-4D97-AF65-F5344CB8AC3E}">
        <p14:creationId xmlns:p14="http://schemas.microsoft.com/office/powerpoint/2010/main" val="128225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5008D-040E-4903-8823-CDB9D6791A05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10:45-11:45    Overview of Coding, Programming &amp; Gaming (Orange Technical College-Alan Lynch &amp; Phil Tillery)  </a:t>
            </a:r>
          </a:p>
          <a:p>
            <a:r>
              <a:rPr lang="en-US" dirty="0"/>
              <a:t>11:45-12:30    Lunch (</a:t>
            </a:r>
            <a:r>
              <a:rPr lang="en-US" dirty="0" err="1"/>
              <a:t>AEgis</a:t>
            </a:r>
            <a:r>
              <a:rPr lang="en-US" dirty="0"/>
              <a:t>-Brooke Mooney)</a:t>
            </a:r>
          </a:p>
          <a:p>
            <a:r>
              <a:rPr lang="en-US" dirty="0"/>
              <a:t>                         Luncheon Speaker- PEO STRI- </a:t>
            </a:r>
            <a:r>
              <a:rPr lang="en-US" dirty="0" err="1"/>
              <a:t>Dr.Jeremy</a:t>
            </a:r>
            <a:r>
              <a:rPr lang="en-US" dirty="0"/>
              <a:t> </a:t>
            </a:r>
            <a:r>
              <a:rPr lang="en-US" dirty="0" err="1"/>
              <a:t>Lanman</a:t>
            </a:r>
            <a:endParaRPr lang="en-US" dirty="0"/>
          </a:p>
          <a:p>
            <a:r>
              <a:rPr lang="en-US" dirty="0"/>
              <a:t>12:30-1:30     Overview of Visualization, 3D Modeling &amp; Animation with demonstrations ( </a:t>
            </a:r>
            <a:r>
              <a:rPr lang="en-US" dirty="0" err="1"/>
              <a:t>AEgis</a:t>
            </a:r>
            <a:r>
              <a:rPr lang="en-US" dirty="0"/>
              <a:t>-Brian Sink, Timothy </a:t>
            </a:r>
            <a:r>
              <a:rPr lang="en-US" dirty="0" err="1"/>
              <a:t>Noftsinger</a:t>
            </a:r>
            <a:r>
              <a:rPr lang="en-US" dirty="0"/>
              <a:t>)</a:t>
            </a:r>
          </a:p>
          <a:p>
            <a:r>
              <a:rPr lang="en-US" dirty="0"/>
              <a:t>1:30-2:00      Project Management &amp; Logistic Support (</a:t>
            </a:r>
            <a:r>
              <a:rPr lang="en-US" dirty="0" err="1"/>
              <a:t>AEgis</a:t>
            </a:r>
            <a:r>
              <a:rPr lang="en-US" dirty="0"/>
              <a:t>- Tony Castillo)</a:t>
            </a:r>
          </a:p>
          <a:p>
            <a:r>
              <a:rPr lang="en-US" dirty="0"/>
              <a:t>2:00-2:45      Ethics, Entrepreneurship &amp; Innovation (AGT Law-Tony Tapia)</a:t>
            </a:r>
          </a:p>
          <a:p>
            <a:r>
              <a:rPr lang="en-US" dirty="0"/>
              <a:t>2:45-3:00      Break</a:t>
            </a:r>
          </a:p>
          <a:p>
            <a:r>
              <a:rPr lang="en-US" dirty="0"/>
              <a:t>3:00-4:30       Formation of Teams, Team Topic Assignments and Methodology                 ( Seminole County Public Schools/Hagerty HS-Lindsey Spalding)</a:t>
            </a:r>
          </a:p>
          <a:p>
            <a:r>
              <a:rPr lang="en-US" dirty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734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E4F3A-C420-4AFA-AEC5-ED58A46B9B34}"/>
              </a:ext>
            </a:extLst>
          </p:cNvPr>
          <p:cNvSpPr/>
          <p:nvPr/>
        </p:nvSpPr>
        <p:spPr>
          <a:xfrm>
            <a:off x="2832100" y="0"/>
            <a:ext cx="64643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June 7, 2017 Day 2 (Location-Hagerty High School)</a:t>
            </a:r>
          </a:p>
          <a:p>
            <a:r>
              <a:rPr lang="en-US" dirty="0"/>
              <a:t>8:30-9:00        Continental Breakfast (NCS-Carla Hoskins)</a:t>
            </a:r>
          </a:p>
          <a:p>
            <a:r>
              <a:rPr lang="en-US" dirty="0"/>
              <a:t>9:00-11:30      Welcome Teams and Commence Team Activities (Hagerty HS-Lindsey Spalding)</a:t>
            </a:r>
          </a:p>
          <a:p>
            <a:r>
              <a:rPr lang="en-US" dirty="0"/>
              <a:t>11:30-12:15    Lunch (NCS-Carla Hoskins)</a:t>
            </a:r>
          </a:p>
          <a:p>
            <a:r>
              <a:rPr lang="en-US" dirty="0"/>
              <a:t>12:15-4:30      Team Activities on Computers (Team Members)</a:t>
            </a:r>
          </a:p>
          <a:p>
            <a:endParaRPr lang="en-US" dirty="0"/>
          </a:p>
          <a:p>
            <a:r>
              <a:rPr lang="en-US" b="1" dirty="0"/>
              <a:t>June 8, 2017 Day 3 (Location-Hagerty High School )</a:t>
            </a:r>
          </a:p>
          <a:p>
            <a:r>
              <a:rPr lang="en-US" dirty="0"/>
              <a:t>8:30-9:00        Continental Breakfast (NCS-Carla Hoskins)</a:t>
            </a:r>
          </a:p>
          <a:p>
            <a:r>
              <a:rPr lang="en-US" dirty="0"/>
              <a:t>9:00-11:30      Challenges Noted and Team Activities (Team Members)</a:t>
            </a:r>
          </a:p>
          <a:p>
            <a:r>
              <a:rPr lang="en-US" dirty="0"/>
              <a:t>11:30-12:15    Lunch (NCS-Carla Hoskins)</a:t>
            </a:r>
          </a:p>
          <a:p>
            <a:r>
              <a:rPr lang="en-US" dirty="0"/>
              <a:t>12:15-1:00      Team Activities-Preparation (Team Members)</a:t>
            </a:r>
          </a:p>
          <a:p>
            <a:r>
              <a:rPr lang="en-US" dirty="0"/>
              <a:t>1:00-4:00        Teams </a:t>
            </a:r>
            <a:r>
              <a:rPr lang="en-US" dirty="0" err="1"/>
              <a:t>Outbrief</a:t>
            </a:r>
            <a:r>
              <a:rPr lang="en-US" dirty="0"/>
              <a:t> &amp; Teachers Present Lesson Plans</a:t>
            </a:r>
          </a:p>
          <a:p>
            <a:r>
              <a:rPr lang="en-US" dirty="0"/>
              <a:t>4.00-4:30         Post Course Survey</a:t>
            </a:r>
          </a:p>
          <a:p>
            <a:r>
              <a:rPr lang="en-US" dirty="0"/>
              <a:t>4:30-5:30          OPTIONAL- Teachers take Modeling &amp; Simulation Certification Examination  on-line through Certification Partners (No Cost)                                (Lyn Higgins/Lindsey Spalding to coordinate with Erik </a:t>
            </a:r>
            <a:r>
              <a:rPr lang="en-US" dirty="0" err="1"/>
              <a:t>Barrantes</a:t>
            </a:r>
            <a:r>
              <a:rPr lang="en-US" dirty="0"/>
              <a:t> of Certification Partners)</a:t>
            </a:r>
          </a:p>
          <a:p>
            <a:r>
              <a:rPr lang="en-US" dirty="0"/>
              <a:t>5:30                    Workshop Adjourns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914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4084</TotalTime>
  <Words>406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Times New Roman</vt:lpstr>
      <vt:lpstr>Wingdings</vt:lpstr>
      <vt:lpstr>Retrospect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Objectives of This Course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Okraski</dc:creator>
  <cp:lastModifiedBy>Henry Okraski</cp:lastModifiedBy>
  <cp:revision>18</cp:revision>
  <dcterms:created xsi:type="dcterms:W3CDTF">2017-05-27T17:09:15Z</dcterms:created>
  <dcterms:modified xsi:type="dcterms:W3CDTF">2017-06-05T17:18:55Z</dcterms:modified>
</cp:coreProperties>
</file>