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1297" r:id="rId3"/>
    <p:sldId id="1311" r:id="rId4"/>
    <p:sldId id="1312" r:id="rId5"/>
    <p:sldId id="1310" r:id="rId6"/>
    <p:sldId id="1298" r:id="rId7"/>
    <p:sldId id="1302" r:id="rId8"/>
    <p:sldId id="1319" r:id="rId9"/>
    <p:sldId id="1314" r:id="rId10"/>
    <p:sldId id="1315" r:id="rId11"/>
    <p:sldId id="1304" r:id="rId12"/>
    <p:sldId id="1318" r:id="rId13"/>
    <p:sldId id="1316" r:id="rId14"/>
    <p:sldId id="1317" r:id="rId15"/>
    <p:sldId id="1321" r:id="rId16"/>
    <p:sldId id="1323" r:id="rId17"/>
    <p:sldId id="1320" r:id="rId18"/>
    <p:sldId id="1299" r:id="rId19"/>
    <p:sldId id="1300" r:id="rId20"/>
    <p:sldId id="1313" r:id="rId21"/>
    <p:sldId id="1309" r:id="rId22"/>
    <p:sldId id="1324" r:id="rId23"/>
    <p:sldId id="1301" r:id="rId24"/>
  </p:sldIdLst>
  <p:sldSz cx="9144000" cy="6858000" type="screen4x3"/>
  <p:notesSz cx="69469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E54"/>
    <a:srgbClr val="D6DFFE"/>
    <a:srgbClr val="5A3DD7"/>
    <a:srgbClr val="321D8B"/>
    <a:srgbClr val="9CA6F2"/>
    <a:srgbClr val="E1E4FB"/>
    <a:srgbClr val="E5E8FB"/>
    <a:srgbClr val="DA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126" autoAdjust="0"/>
    <p:restoredTop sz="92567" autoAdjust="0"/>
  </p:normalViewPr>
  <p:slideViewPr>
    <p:cSldViewPr snapToGrid="0" showGuides="1">
      <p:cViewPr>
        <p:scale>
          <a:sx n="110" d="100"/>
          <a:sy n="110" d="100"/>
        </p:scale>
        <p:origin x="-2376" y="-72"/>
      </p:cViewPr>
      <p:guideLst>
        <p:guide orient="horz" pos="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2064" y="-120"/>
      </p:cViewPr>
      <p:guideLst>
        <p:guide orient="horz" pos="2905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37E5B-A3F6-42BA-8C51-7D6D3BFC7D9F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530226-CAB2-4944-9B25-62F9416D79CD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Trainee Station </a:t>
          </a:r>
        </a:p>
        <a:p>
          <a:r>
            <a:rPr lang="en-US" sz="1050" b="0" dirty="0" smtClean="0"/>
            <a:t>Cockpit area in a flight simulator </a:t>
          </a:r>
          <a:endParaRPr lang="en-US" sz="1050" b="0" dirty="0"/>
        </a:p>
      </dgm:t>
    </dgm:pt>
    <dgm:pt modelId="{F2D548C7-12D4-410E-A49E-482E8E649B62}" type="parTrans" cxnId="{BBB0C727-C488-41D4-BAAA-2BDA04F2237F}">
      <dgm:prSet/>
      <dgm:spPr/>
      <dgm:t>
        <a:bodyPr/>
        <a:lstStyle/>
        <a:p>
          <a:endParaRPr lang="en-US"/>
        </a:p>
      </dgm:t>
    </dgm:pt>
    <dgm:pt modelId="{2450591C-CED7-4362-AF7B-95E7D7ECAA20}" type="sibTrans" cxnId="{BBB0C727-C488-41D4-BAAA-2BDA04F2237F}">
      <dgm:prSet/>
      <dgm:spPr/>
      <dgm:t>
        <a:bodyPr/>
        <a:lstStyle/>
        <a:p>
          <a:endParaRPr lang="en-US"/>
        </a:p>
      </dgm:t>
    </dgm:pt>
    <dgm:pt modelId="{7779F972-E77C-44E0-9842-EFCCC65D0E15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Computational System</a:t>
          </a:r>
        </a:p>
        <a:p>
          <a:r>
            <a:rPr lang="en-US" sz="1050" b="0" dirty="0" smtClean="0"/>
            <a:t>Computer or family of computers</a:t>
          </a:r>
          <a:endParaRPr lang="en-US" sz="1050" b="0" dirty="0"/>
        </a:p>
      </dgm:t>
    </dgm:pt>
    <dgm:pt modelId="{AD3C3121-91C5-46C5-9F6D-EDCD22EAF544}" type="parTrans" cxnId="{FA22E01F-C867-4784-85F1-A5851826CB28}">
      <dgm:prSet/>
      <dgm:spPr/>
      <dgm:t>
        <a:bodyPr/>
        <a:lstStyle/>
        <a:p>
          <a:endParaRPr lang="en-US"/>
        </a:p>
      </dgm:t>
    </dgm:pt>
    <dgm:pt modelId="{5E7BD82A-BCCA-4BD7-B8B5-90846A7204C7}" type="sibTrans" cxnId="{FA22E01F-C867-4784-85F1-A5851826CB28}">
      <dgm:prSet/>
      <dgm:spPr/>
      <dgm:t>
        <a:bodyPr/>
        <a:lstStyle/>
        <a:p>
          <a:endParaRPr lang="en-US"/>
        </a:p>
      </dgm:t>
    </dgm:pt>
    <dgm:pt modelId="{BFF40FE4-F6B2-4C22-98FA-B181ADD2BA22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Visual System</a:t>
          </a:r>
        </a:p>
        <a:p>
          <a:r>
            <a:rPr lang="en-US" sz="1050" b="0" dirty="0" smtClean="0"/>
            <a:t>Image generator, displays and data bases </a:t>
          </a:r>
          <a:endParaRPr lang="en-US" sz="1050" b="0" dirty="0"/>
        </a:p>
      </dgm:t>
    </dgm:pt>
    <dgm:pt modelId="{449AB009-F496-4B7E-A0A0-25483D0C0A98}" type="parTrans" cxnId="{9F66368C-307D-4DEC-951A-59747C7D90C6}">
      <dgm:prSet/>
      <dgm:spPr/>
      <dgm:t>
        <a:bodyPr/>
        <a:lstStyle/>
        <a:p>
          <a:endParaRPr lang="en-US"/>
        </a:p>
      </dgm:t>
    </dgm:pt>
    <dgm:pt modelId="{53943AE8-EFF8-4FB6-82B8-F7D12775D159}" type="sibTrans" cxnId="{9F66368C-307D-4DEC-951A-59747C7D90C6}">
      <dgm:prSet/>
      <dgm:spPr/>
      <dgm:t>
        <a:bodyPr/>
        <a:lstStyle/>
        <a:p>
          <a:endParaRPr lang="en-US"/>
        </a:p>
      </dgm:t>
    </dgm:pt>
    <dgm:pt modelId="{B9AD51A4-4DED-4199-8045-A8E98D44ADBD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Instructor/Operator Station</a:t>
          </a:r>
        </a:p>
        <a:p>
          <a:r>
            <a:rPr lang="en-US" sz="1050" b="0" dirty="0" smtClean="0"/>
            <a:t>Controls scenarios, inserts malfunctions, etc.</a:t>
          </a:r>
          <a:endParaRPr lang="en-US" sz="1050" b="0" dirty="0"/>
        </a:p>
      </dgm:t>
    </dgm:pt>
    <dgm:pt modelId="{86F416BF-181D-4227-91F5-6B374C260DEC}" type="parTrans" cxnId="{7A2D40CD-5C10-41AA-8A73-3393BB1EBE87}">
      <dgm:prSet/>
      <dgm:spPr/>
      <dgm:t>
        <a:bodyPr/>
        <a:lstStyle/>
        <a:p>
          <a:endParaRPr lang="en-US"/>
        </a:p>
      </dgm:t>
    </dgm:pt>
    <dgm:pt modelId="{DF28FEB4-A868-420C-BB28-07ABBE0A711D}" type="sibTrans" cxnId="{7A2D40CD-5C10-41AA-8A73-3393BB1EBE87}">
      <dgm:prSet/>
      <dgm:spPr/>
      <dgm:t>
        <a:bodyPr/>
        <a:lstStyle/>
        <a:p>
          <a:endParaRPr lang="en-US"/>
        </a:p>
      </dgm:t>
    </dgm:pt>
    <dgm:pt modelId="{7FB544F0-3F5B-4591-ADB2-6F58E72332C1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fr-FR" sz="1050" b="1" dirty="0" err="1" smtClean="0"/>
            <a:t>Aural</a:t>
          </a:r>
          <a:r>
            <a:rPr lang="fr-FR" sz="1050" b="1" dirty="0" smtClean="0"/>
            <a:t> System</a:t>
          </a:r>
        </a:p>
        <a:p>
          <a:r>
            <a:rPr lang="fr-FR" sz="1050" b="0" dirty="0" smtClean="0"/>
            <a:t>Communications, </a:t>
          </a:r>
          <a:r>
            <a:rPr lang="fr-FR" sz="1050" b="0" dirty="0" err="1" smtClean="0"/>
            <a:t>engine</a:t>
          </a:r>
          <a:r>
            <a:rPr lang="fr-FR" sz="1050" b="0" dirty="0" smtClean="0"/>
            <a:t> noises, </a:t>
          </a:r>
          <a:r>
            <a:rPr lang="fr-FR" sz="1050" b="0" dirty="0" err="1" smtClean="0"/>
            <a:t>alarms</a:t>
          </a:r>
          <a:r>
            <a:rPr lang="fr-FR" sz="1050" b="0" dirty="0" smtClean="0"/>
            <a:t>, </a:t>
          </a:r>
          <a:r>
            <a:rPr lang="fr-FR" sz="1050" b="0" dirty="0" err="1" smtClean="0"/>
            <a:t>environmental</a:t>
          </a:r>
          <a:r>
            <a:rPr lang="fr-FR" sz="1050" b="0" dirty="0" smtClean="0"/>
            <a:t> noises, etc.</a:t>
          </a:r>
          <a:endParaRPr lang="fr-FR" sz="1050" b="0" dirty="0"/>
        </a:p>
      </dgm:t>
    </dgm:pt>
    <dgm:pt modelId="{7C7AAAFA-8658-4BE5-96D7-071641511ABA}" type="parTrans" cxnId="{3F23BA8F-8E89-4532-8D56-087DF6848846}">
      <dgm:prSet/>
      <dgm:spPr/>
      <dgm:t>
        <a:bodyPr/>
        <a:lstStyle/>
        <a:p>
          <a:endParaRPr lang="en-US"/>
        </a:p>
      </dgm:t>
    </dgm:pt>
    <dgm:pt modelId="{63EF14FD-E250-45BB-86F2-7B740D33415D}" type="sibTrans" cxnId="{3F23BA8F-8E89-4532-8D56-087DF6848846}">
      <dgm:prSet/>
      <dgm:spPr/>
      <dgm:t>
        <a:bodyPr/>
        <a:lstStyle/>
        <a:p>
          <a:endParaRPr lang="en-US"/>
        </a:p>
      </dgm:t>
    </dgm:pt>
    <dgm:pt modelId="{BA9F092B-DB40-4D5A-9742-AF01FD90958A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Motion System</a:t>
          </a:r>
        </a:p>
        <a:p>
          <a:r>
            <a:rPr lang="en-US" sz="1050" b="0" dirty="0" smtClean="0"/>
            <a:t>Platform, g-seat/</a:t>
          </a:r>
          <a:r>
            <a:rPr lang="en-US" sz="1050" b="0" dirty="0" err="1" smtClean="0"/>
            <a:t>g-suit</a:t>
          </a:r>
          <a:r>
            <a:rPr lang="en-US" sz="1050" b="0" dirty="0" smtClean="0"/>
            <a:t>, motion seat, seat shaker</a:t>
          </a:r>
          <a:endParaRPr lang="en-US" sz="1050" b="0" dirty="0"/>
        </a:p>
      </dgm:t>
    </dgm:pt>
    <dgm:pt modelId="{4A79CDD0-9228-49A7-8834-707527115F53}" type="parTrans" cxnId="{657E5DF5-86EE-4EA4-B840-3A4819265616}">
      <dgm:prSet/>
      <dgm:spPr/>
      <dgm:t>
        <a:bodyPr/>
        <a:lstStyle/>
        <a:p>
          <a:endParaRPr lang="en-US"/>
        </a:p>
      </dgm:t>
    </dgm:pt>
    <dgm:pt modelId="{4AB89D6C-6578-4C58-A7FA-3B90D0ADB37B}" type="sibTrans" cxnId="{657E5DF5-86EE-4EA4-B840-3A4819265616}">
      <dgm:prSet/>
      <dgm:spPr/>
      <dgm:t>
        <a:bodyPr/>
        <a:lstStyle/>
        <a:p>
          <a:endParaRPr lang="en-US"/>
        </a:p>
      </dgm:t>
    </dgm:pt>
    <dgm:pt modelId="{9313B7A6-F55D-46EC-8876-5E421695DC7F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Control Loader</a:t>
          </a:r>
        </a:p>
        <a:p>
          <a:r>
            <a:rPr lang="en-US" sz="1050" b="0" dirty="0" smtClean="0"/>
            <a:t>Stick &amp; rudder forces in flight simulator</a:t>
          </a:r>
          <a:endParaRPr lang="en-US" sz="1050" b="0" dirty="0"/>
        </a:p>
      </dgm:t>
    </dgm:pt>
    <dgm:pt modelId="{A7E26900-AB29-4CF6-9586-16EDFEC46A4F}" type="parTrans" cxnId="{EFCF9D39-5D10-4F3E-8CE3-48103FE6515C}">
      <dgm:prSet/>
      <dgm:spPr/>
      <dgm:t>
        <a:bodyPr/>
        <a:lstStyle/>
        <a:p>
          <a:endParaRPr lang="en-US"/>
        </a:p>
      </dgm:t>
    </dgm:pt>
    <dgm:pt modelId="{89E45DA5-DC8C-41CA-9094-6D848CAEF800}" type="sibTrans" cxnId="{EFCF9D39-5D10-4F3E-8CE3-48103FE6515C}">
      <dgm:prSet/>
      <dgm:spPr/>
      <dgm:t>
        <a:bodyPr/>
        <a:lstStyle/>
        <a:p>
          <a:endParaRPr lang="en-US"/>
        </a:p>
      </dgm:t>
    </dgm:pt>
    <dgm:pt modelId="{562049B4-E824-44EB-9164-CEAAEF00B297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050" b="1" dirty="0" smtClean="0"/>
            <a:t>Interface Hardware and Software</a:t>
          </a:r>
        </a:p>
        <a:p>
          <a:r>
            <a:rPr lang="en-US" sz="1050" b="0" dirty="0" smtClean="0"/>
            <a:t>Enables computers and other hardware/software to communicate</a:t>
          </a:r>
          <a:endParaRPr lang="en-US" sz="1050" b="0" dirty="0"/>
        </a:p>
      </dgm:t>
    </dgm:pt>
    <dgm:pt modelId="{D84C0DDC-1360-454A-88B3-C3DD24A0AB15}" type="parTrans" cxnId="{E168DF2E-EA87-4A0C-92C5-A322A04579C7}">
      <dgm:prSet/>
      <dgm:spPr/>
      <dgm:t>
        <a:bodyPr/>
        <a:lstStyle/>
        <a:p>
          <a:endParaRPr lang="en-US"/>
        </a:p>
      </dgm:t>
    </dgm:pt>
    <dgm:pt modelId="{3EED53FC-9888-4FA0-B650-2A85EAAD693B}" type="sibTrans" cxnId="{E168DF2E-EA87-4A0C-92C5-A322A04579C7}">
      <dgm:prSet/>
      <dgm:spPr/>
      <dgm:t>
        <a:bodyPr/>
        <a:lstStyle/>
        <a:p>
          <a:endParaRPr lang="en-US"/>
        </a:p>
      </dgm:t>
    </dgm:pt>
    <dgm:pt modelId="{DBDA74EF-B83E-46B9-B848-0D2CF2C68B8F}" type="pres">
      <dgm:prSet presAssocID="{CE137E5B-A3F6-42BA-8C51-7D6D3BFC7D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831A24-2ADE-45CC-9DB2-19E1BFB02F56}" type="pres">
      <dgm:prSet presAssocID="{A9530226-CAB2-4944-9B25-62F9416D79C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B3029-51F9-45E9-8829-A8DED66D9F05}" type="pres">
      <dgm:prSet presAssocID="{2450591C-CED7-4362-AF7B-95E7D7ECAA20}" presName="sibTrans" presStyleCnt="0"/>
      <dgm:spPr/>
    </dgm:pt>
    <dgm:pt modelId="{7C0B4DCC-3039-447F-A6B7-965D5F53B61B}" type="pres">
      <dgm:prSet presAssocID="{7779F972-E77C-44E0-9842-EFCCC65D0E1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99B76-760C-4C05-93C2-B69E61FBCC1D}" type="pres">
      <dgm:prSet presAssocID="{5E7BD82A-BCCA-4BD7-B8B5-90846A7204C7}" presName="sibTrans" presStyleCnt="0"/>
      <dgm:spPr/>
    </dgm:pt>
    <dgm:pt modelId="{9367F9CD-6145-459A-832D-0B3280A9D8A4}" type="pres">
      <dgm:prSet presAssocID="{BFF40FE4-F6B2-4C22-98FA-B181ADD2BA2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EA5A8-EC8D-4E28-B819-D5054B9F78DF}" type="pres">
      <dgm:prSet presAssocID="{53943AE8-EFF8-4FB6-82B8-F7D12775D159}" presName="sibTrans" presStyleCnt="0"/>
      <dgm:spPr/>
    </dgm:pt>
    <dgm:pt modelId="{24A4CF49-89CA-430E-8881-3D89B95CB4C8}" type="pres">
      <dgm:prSet presAssocID="{B9AD51A4-4DED-4199-8045-A8E98D44ADB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75349-1681-43B1-A507-AFF84999CF68}" type="pres">
      <dgm:prSet presAssocID="{DF28FEB4-A868-420C-BB28-07ABBE0A711D}" presName="sibTrans" presStyleCnt="0"/>
      <dgm:spPr/>
    </dgm:pt>
    <dgm:pt modelId="{6789295B-5AE0-4E79-AE0B-B4CE9212F7F3}" type="pres">
      <dgm:prSet presAssocID="{7FB544F0-3F5B-4591-ADB2-6F58E72332C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FCE64-2FED-456B-94EA-70F6775CE84E}" type="pres">
      <dgm:prSet presAssocID="{63EF14FD-E250-45BB-86F2-7B740D33415D}" presName="sibTrans" presStyleCnt="0"/>
      <dgm:spPr/>
    </dgm:pt>
    <dgm:pt modelId="{D3E93EC2-656F-4CDA-A137-8A94307EF65D}" type="pres">
      <dgm:prSet presAssocID="{BA9F092B-DB40-4D5A-9742-AF01FD90958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71138-CBDF-4F3C-A584-8B35FE0BAB39}" type="pres">
      <dgm:prSet presAssocID="{4AB89D6C-6578-4C58-A7FA-3B90D0ADB37B}" presName="sibTrans" presStyleCnt="0"/>
      <dgm:spPr/>
    </dgm:pt>
    <dgm:pt modelId="{84707399-5AC7-4C84-9778-06BA8F5089DD}" type="pres">
      <dgm:prSet presAssocID="{9313B7A6-F55D-46EC-8876-5E421695DC7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1FB89-06C9-4A04-B1CD-7198F934DE7F}" type="pres">
      <dgm:prSet presAssocID="{89E45DA5-DC8C-41CA-9094-6D848CAEF800}" presName="sibTrans" presStyleCnt="0"/>
      <dgm:spPr/>
    </dgm:pt>
    <dgm:pt modelId="{C4D8BC83-B597-4EB5-858A-29F0DD8B94CA}" type="pres">
      <dgm:prSet presAssocID="{562049B4-E824-44EB-9164-CEAAEF00B297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FC117-BE80-4D32-8082-DD355BF91837}" type="presOf" srcId="{7779F972-E77C-44E0-9842-EFCCC65D0E15}" destId="{7C0B4DCC-3039-447F-A6B7-965D5F53B61B}" srcOrd="0" destOrd="0" presId="urn:microsoft.com/office/officeart/2005/8/layout/default"/>
    <dgm:cxn modelId="{3F23BA8F-8E89-4532-8D56-087DF6848846}" srcId="{CE137E5B-A3F6-42BA-8C51-7D6D3BFC7D9F}" destId="{7FB544F0-3F5B-4591-ADB2-6F58E72332C1}" srcOrd="4" destOrd="0" parTransId="{7C7AAAFA-8658-4BE5-96D7-071641511ABA}" sibTransId="{63EF14FD-E250-45BB-86F2-7B740D33415D}"/>
    <dgm:cxn modelId="{1E748992-014A-4B72-AE87-DCD560B238B0}" type="presOf" srcId="{7FB544F0-3F5B-4591-ADB2-6F58E72332C1}" destId="{6789295B-5AE0-4E79-AE0B-B4CE9212F7F3}" srcOrd="0" destOrd="0" presId="urn:microsoft.com/office/officeart/2005/8/layout/default"/>
    <dgm:cxn modelId="{BBB0C727-C488-41D4-BAAA-2BDA04F2237F}" srcId="{CE137E5B-A3F6-42BA-8C51-7D6D3BFC7D9F}" destId="{A9530226-CAB2-4944-9B25-62F9416D79CD}" srcOrd="0" destOrd="0" parTransId="{F2D548C7-12D4-410E-A49E-482E8E649B62}" sibTransId="{2450591C-CED7-4362-AF7B-95E7D7ECAA20}"/>
    <dgm:cxn modelId="{7A2D40CD-5C10-41AA-8A73-3393BB1EBE87}" srcId="{CE137E5B-A3F6-42BA-8C51-7D6D3BFC7D9F}" destId="{B9AD51A4-4DED-4199-8045-A8E98D44ADBD}" srcOrd="3" destOrd="0" parTransId="{86F416BF-181D-4227-91F5-6B374C260DEC}" sibTransId="{DF28FEB4-A868-420C-BB28-07ABBE0A711D}"/>
    <dgm:cxn modelId="{657E5DF5-86EE-4EA4-B840-3A4819265616}" srcId="{CE137E5B-A3F6-42BA-8C51-7D6D3BFC7D9F}" destId="{BA9F092B-DB40-4D5A-9742-AF01FD90958A}" srcOrd="5" destOrd="0" parTransId="{4A79CDD0-9228-49A7-8834-707527115F53}" sibTransId="{4AB89D6C-6578-4C58-A7FA-3B90D0ADB37B}"/>
    <dgm:cxn modelId="{D2C8DA53-54AB-4371-9BDD-CFB01FEBC4C1}" type="presOf" srcId="{A9530226-CAB2-4944-9B25-62F9416D79CD}" destId="{62831A24-2ADE-45CC-9DB2-19E1BFB02F56}" srcOrd="0" destOrd="0" presId="urn:microsoft.com/office/officeart/2005/8/layout/default"/>
    <dgm:cxn modelId="{3C4154EA-5A8F-4A3B-ABC9-C4356034B0A2}" type="presOf" srcId="{B9AD51A4-4DED-4199-8045-A8E98D44ADBD}" destId="{24A4CF49-89CA-430E-8881-3D89B95CB4C8}" srcOrd="0" destOrd="0" presId="urn:microsoft.com/office/officeart/2005/8/layout/default"/>
    <dgm:cxn modelId="{A112C82E-1037-4207-A69B-3DBB353601B1}" type="presOf" srcId="{BFF40FE4-F6B2-4C22-98FA-B181ADD2BA22}" destId="{9367F9CD-6145-459A-832D-0B3280A9D8A4}" srcOrd="0" destOrd="0" presId="urn:microsoft.com/office/officeart/2005/8/layout/default"/>
    <dgm:cxn modelId="{5BDED069-A2F4-410F-A4B4-F48A75F98278}" type="presOf" srcId="{9313B7A6-F55D-46EC-8876-5E421695DC7F}" destId="{84707399-5AC7-4C84-9778-06BA8F5089DD}" srcOrd="0" destOrd="0" presId="urn:microsoft.com/office/officeart/2005/8/layout/default"/>
    <dgm:cxn modelId="{E168DF2E-EA87-4A0C-92C5-A322A04579C7}" srcId="{CE137E5B-A3F6-42BA-8C51-7D6D3BFC7D9F}" destId="{562049B4-E824-44EB-9164-CEAAEF00B297}" srcOrd="7" destOrd="0" parTransId="{D84C0DDC-1360-454A-88B3-C3DD24A0AB15}" sibTransId="{3EED53FC-9888-4FA0-B650-2A85EAAD693B}"/>
    <dgm:cxn modelId="{C959EDF6-697B-4911-973B-52EFB135528E}" type="presOf" srcId="{CE137E5B-A3F6-42BA-8C51-7D6D3BFC7D9F}" destId="{DBDA74EF-B83E-46B9-B848-0D2CF2C68B8F}" srcOrd="0" destOrd="0" presId="urn:microsoft.com/office/officeart/2005/8/layout/default"/>
    <dgm:cxn modelId="{9F66368C-307D-4DEC-951A-59747C7D90C6}" srcId="{CE137E5B-A3F6-42BA-8C51-7D6D3BFC7D9F}" destId="{BFF40FE4-F6B2-4C22-98FA-B181ADD2BA22}" srcOrd="2" destOrd="0" parTransId="{449AB009-F496-4B7E-A0A0-25483D0C0A98}" sibTransId="{53943AE8-EFF8-4FB6-82B8-F7D12775D159}"/>
    <dgm:cxn modelId="{EFCF9D39-5D10-4F3E-8CE3-48103FE6515C}" srcId="{CE137E5B-A3F6-42BA-8C51-7D6D3BFC7D9F}" destId="{9313B7A6-F55D-46EC-8876-5E421695DC7F}" srcOrd="6" destOrd="0" parTransId="{A7E26900-AB29-4CF6-9586-16EDFEC46A4F}" sibTransId="{89E45DA5-DC8C-41CA-9094-6D848CAEF800}"/>
    <dgm:cxn modelId="{C6EDCB2F-0189-4278-B859-054DF51534D3}" type="presOf" srcId="{562049B4-E824-44EB-9164-CEAAEF00B297}" destId="{C4D8BC83-B597-4EB5-858A-29F0DD8B94CA}" srcOrd="0" destOrd="0" presId="urn:microsoft.com/office/officeart/2005/8/layout/default"/>
    <dgm:cxn modelId="{849FC147-035D-49B9-935D-0F45F77BEA4B}" type="presOf" srcId="{BA9F092B-DB40-4D5A-9742-AF01FD90958A}" destId="{D3E93EC2-656F-4CDA-A137-8A94307EF65D}" srcOrd="0" destOrd="0" presId="urn:microsoft.com/office/officeart/2005/8/layout/default"/>
    <dgm:cxn modelId="{FA22E01F-C867-4784-85F1-A5851826CB28}" srcId="{CE137E5B-A3F6-42BA-8C51-7D6D3BFC7D9F}" destId="{7779F972-E77C-44E0-9842-EFCCC65D0E15}" srcOrd="1" destOrd="0" parTransId="{AD3C3121-91C5-46C5-9F6D-EDCD22EAF544}" sibTransId="{5E7BD82A-BCCA-4BD7-B8B5-90846A7204C7}"/>
    <dgm:cxn modelId="{871A03BE-AD29-438D-A76F-AF66976CB378}" type="presParOf" srcId="{DBDA74EF-B83E-46B9-B848-0D2CF2C68B8F}" destId="{62831A24-2ADE-45CC-9DB2-19E1BFB02F56}" srcOrd="0" destOrd="0" presId="urn:microsoft.com/office/officeart/2005/8/layout/default"/>
    <dgm:cxn modelId="{FB89969F-66DD-4706-86C7-C1078E5CF815}" type="presParOf" srcId="{DBDA74EF-B83E-46B9-B848-0D2CF2C68B8F}" destId="{C7AB3029-51F9-45E9-8829-A8DED66D9F05}" srcOrd="1" destOrd="0" presId="urn:microsoft.com/office/officeart/2005/8/layout/default"/>
    <dgm:cxn modelId="{890133CE-FE10-4D32-B606-7582F33A50A2}" type="presParOf" srcId="{DBDA74EF-B83E-46B9-B848-0D2CF2C68B8F}" destId="{7C0B4DCC-3039-447F-A6B7-965D5F53B61B}" srcOrd="2" destOrd="0" presId="urn:microsoft.com/office/officeart/2005/8/layout/default"/>
    <dgm:cxn modelId="{72D6F3F6-7BEE-40D5-BFD2-F42990A4CE6A}" type="presParOf" srcId="{DBDA74EF-B83E-46B9-B848-0D2CF2C68B8F}" destId="{0A999B76-760C-4C05-93C2-B69E61FBCC1D}" srcOrd="3" destOrd="0" presId="urn:microsoft.com/office/officeart/2005/8/layout/default"/>
    <dgm:cxn modelId="{4075E027-0084-44C5-A252-600D98C2DBB8}" type="presParOf" srcId="{DBDA74EF-B83E-46B9-B848-0D2CF2C68B8F}" destId="{9367F9CD-6145-459A-832D-0B3280A9D8A4}" srcOrd="4" destOrd="0" presId="urn:microsoft.com/office/officeart/2005/8/layout/default"/>
    <dgm:cxn modelId="{8D17B9CB-B384-488D-8B69-580C898D5266}" type="presParOf" srcId="{DBDA74EF-B83E-46B9-B848-0D2CF2C68B8F}" destId="{769EA5A8-EC8D-4E28-B819-D5054B9F78DF}" srcOrd="5" destOrd="0" presId="urn:microsoft.com/office/officeart/2005/8/layout/default"/>
    <dgm:cxn modelId="{359972E3-1D7F-48E1-A69F-397EE3CB5292}" type="presParOf" srcId="{DBDA74EF-B83E-46B9-B848-0D2CF2C68B8F}" destId="{24A4CF49-89CA-430E-8881-3D89B95CB4C8}" srcOrd="6" destOrd="0" presId="urn:microsoft.com/office/officeart/2005/8/layout/default"/>
    <dgm:cxn modelId="{3D8B2466-B33E-4651-8C76-7021E7B15EC3}" type="presParOf" srcId="{DBDA74EF-B83E-46B9-B848-0D2CF2C68B8F}" destId="{CCD75349-1681-43B1-A507-AFF84999CF68}" srcOrd="7" destOrd="0" presId="urn:microsoft.com/office/officeart/2005/8/layout/default"/>
    <dgm:cxn modelId="{6D7A9806-9B9D-4FA9-9286-080BE13AF7BD}" type="presParOf" srcId="{DBDA74EF-B83E-46B9-B848-0D2CF2C68B8F}" destId="{6789295B-5AE0-4E79-AE0B-B4CE9212F7F3}" srcOrd="8" destOrd="0" presId="urn:microsoft.com/office/officeart/2005/8/layout/default"/>
    <dgm:cxn modelId="{430199AB-27A8-48AA-BE9A-6CE36C728C4B}" type="presParOf" srcId="{DBDA74EF-B83E-46B9-B848-0D2CF2C68B8F}" destId="{214FCE64-2FED-456B-94EA-70F6775CE84E}" srcOrd="9" destOrd="0" presId="urn:microsoft.com/office/officeart/2005/8/layout/default"/>
    <dgm:cxn modelId="{E73932C5-882A-470C-9EB8-B21FDDB53241}" type="presParOf" srcId="{DBDA74EF-B83E-46B9-B848-0D2CF2C68B8F}" destId="{D3E93EC2-656F-4CDA-A137-8A94307EF65D}" srcOrd="10" destOrd="0" presId="urn:microsoft.com/office/officeart/2005/8/layout/default"/>
    <dgm:cxn modelId="{1B8A4671-9232-4EAA-AC09-9D65FEBD4FB6}" type="presParOf" srcId="{DBDA74EF-B83E-46B9-B848-0D2CF2C68B8F}" destId="{BBA71138-CBDF-4F3C-A584-8B35FE0BAB39}" srcOrd="11" destOrd="0" presId="urn:microsoft.com/office/officeart/2005/8/layout/default"/>
    <dgm:cxn modelId="{820912E3-A9AA-48B2-BB64-EDB9662BAB07}" type="presParOf" srcId="{DBDA74EF-B83E-46B9-B848-0D2CF2C68B8F}" destId="{84707399-5AC7-4C84-9778-06BA8F5089DD}" srcOrd="12" destOrd="0" presId="urn:microsoft.com/office/officeart/2005/8/layout/default"/>
    <dgm:cxn modelId="{01698114-A32C-4DE7-8D53-3C1B9332ED28}" type="presParOf" srcId="{DBDA74EF-B83E-46B9-B848-0D2CF2C68B8F}" destId="{1391FB89-06C9-4A04-B1CD-7198F934DE7F}" srcOrd="13" destOrd="0" presId="urn:microsoft.com/office/officeart/2005/8/layout/default"/>
    <dgm:cxn modelId="{8C227AC1-1D3D-4A67-AE21-F2218797F665}" type="presParOf" srcId="{DBDA74EF-B83E-46B9-B848-0D2CF2C68B8F}" destId="{C4D8BC83-B597-4EB5-858A-29F0DD8B94C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1CDE64-72A6-4C7C-87E3-D63EB66E012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18CDA-7881-47A7-8BD2-08C5BCDB5070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Fully understand the requirements</a:t>
          </a:r>
          <a:endParaRPr lang="en-US" dirty="0"/>
        </a:p>
      </dgm:t>
    </dgm:pt>
    <dgm:pt modelId="{29D45EE3-639A-4E7F-BF74-34A3AD046C51}" type="parTrans" cxnId="{C3322CCE-B87D-4E4D-93B8-49D7494CDF3C}">
      <dgm:prSet/>
      <dgm:spPr/>
      <dgm:t>
        <a:bodyPr/>
        <a:lstStyle/>
        <a:p>
          <a:endParaRPr lang="en-US"/>
        </a:p>
      </dgm:t>
    </dgm:pt>
    <dgm:pt modelId="{1E3FAC79-8990-42BB-B1CB-C68F779D8625}" type="sibTrans" cxnId="{C3322CCE-B87D-4E4D-93B8-49D7494CDF3C}">
      <dgm:prSet/>
      <dgm:spPr/>
      <dgm:t>
        <a:bodyPr/>
        <a:lstStyle/>
        <a:p>
          <a:endParaRPr lang="en-US"/>
        </a:p>
      </dgm:t>
    </dgm:pt>
    <dgm:pt modelId="{8E1553D7-E18B-4EB5-BC37-ACEC38608FDA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Many technical disciplines interact in an IPT</a:t>
          </a:r>
          <a:endParaRPr lang="en-US" dirty="0" smtClean="0"/>
        </a:p>
      </dgm:t>
    </dgm:pt>
    <dgm:pt modelId="{CF3D4575-7C3F-489F-9DDC-B84B336658C8}" type="parTrans" cxnId="{BBA66322-B3DB-4281-BF7F-DCE0B56D75FC}">
      <dgm:prSet/>
      <dgm:spPr/>
      <dgm:t>
        <a:bodyPr/>
        <a:lstStyle/>
        <a:p>
          <a:endParaRPr lang="en-US"/>
        </a:p>
      </dgm:t>
    </dgm:pt>
    <dgm:pt modelId="{14ED31D3-C4FA-42B9-9D7B-22587B293C44}" type="sibTrans" cxnId="{BBA66322-B3DB-4281-BF7F-DCE0B56D75FC}">
      <dgm:prSet/>
      <dgm:spPr/>
      <dgm:t>
        <a:bodyPr/>
        <a:lstStyle/>
        <a:p>
          <a:endParaRPr lang="en-US"/>
        </a:p>
      </dgm:t>
    </dgm:pt>
    <dgm:pt modelId="{3C786826-4C54-465B-8B9B-60240E0CA1A6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mtClean="0"/>
            <a:t>Trade-offs, limitations</a:t>
          </a:r>
          <a:endParaRPr lang="en-US" dirty="0" smtClean="0"/>
        </a:p>
      </dgm:t>
    </dgm:pt>
    <dgm:pt modelId="{622F7E7B-4E4C-445E-BB7F-BA4A8AE5A302}" type="parTrans" cxnId="{D1DA65C6-F427-453C-9325-697062D721C7}">
      <dgm:prSet/>
      <dgm:spPr/>
      <dgm:t>
        <a:bodyPr/>
        <a:lstStyle/>
        <a:p>
          <a:endParaRPr lang="en-US"/>
        </a:p>
      </dgm:t>
    </dgm:pt>
    <dgm:pt modelId="{79132F9D-5E2D-46A9-B341-47236607E5B8}" type="sibTrans" cxnId="{D1DA65C6-F427-453C-9325-697062D721C7}">
      <dgm:prSet/>
      <dgm:spPr/>
      <dgm:t>
        <a:bodyPr/>
        <a:lstStyle/>
        <a:p>
          <a:endParaRPr lang="en-US"/>
        </a:p>
      </dgm:t>
    </dgm:pt>
    <dgm:pt modelId="{3EEB2723-EB72-427F-94CD-5C5D3AF8C7FB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mtClean="0"/>
            <a:t>Cost drivers</a:t>
          </a:r>
          <a:endParaRPr lang="en-US" dirty="0" smtClean="0"/>
        </a:p>
      </dgm:t>
    </dgm:pt>
    <dgm:pt modelId="{37AC3D07-1991-47CD-A3FF-57E61616AC10}" type="parTrans" cxnId="{1A77A18A-482F-4E6D-A838-2EB5C9F24BCF}">
      <dgm:prSet/>
      <dgm:spPr/>
      <dgm:t>
        <a:bodyPr/>
        <a:lstStyle/>
        <a:p>
          <a:endParaRPr lang="en-US"/>
        </a:p>
      </dgm:t>
    </dgm:pt>
    <dgm:pt modelId="{325EED5F-5783-417B-A2CA-850537092F93}" type="sibTrans" cxnId="{1A77A18A-482F-4E6D-A838-2EB5C9F24BCF}">
      <dgm:prSet/>
      <dgm:spPr/>
      <dgm:t>
        <a:bodyPr/>
        <a:lstStyle/>
        <a:p>
          <a:endParaRPr lang="en-US"/>
        </a:p>
      </dgm:t>
    </dgm:pt>
    <dgm:pt modelId="{5F66A553-5D26-4391-ADD5-5EECE728C2A6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Schedule drivers</a:t>
          </a:r>
          <a:endParaRPr lang="en-US" dirty="0" smtClean="0"/>
        </a:p>
      </dgm:t>
    </dgm:pt>
    <dgm:pt modelId="{1B576C31-7219-4A7E-8CF2-841ACBF6F826}" type="parTrans" cxnId="{CB3762FA-1920-4C57-B39B-C0FE6298AB55}">
      <dgm:prSet/>
      <dgm:spPr/>
      <dgm:t>
        <a:bodyPr/>
        <a:lstStyle/>
        <a:p>
          <a:endParaRPr lang="en-US"/>
        </a:p>
      </dgm:t>
    </dgm:pt>
    <dgm:pt modelId="{3733940C-AF37-4BFC-9A03-E7151A7A9C5C}" type="sibTrans" cxnId="{CB3762FA-1920-4C57-B39B-C0FE6298AB55}">
      <dgm:prSet/>
      <dgm:spPr/>
      <dgm:t>
        <a:bodyPr/>
        <a:lstStyle/>
        <a:p>
          <a:endParaRPr lang="en-US"/>
        </a:p>
      </dgm:t>
    </dgm:pt>
    <dgm:pt modelId="{8F38CB58-D276-45B1-8EC0-691993F01EF0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mtClean="0"/>
            <a:t>Resources to operate and maintain system </a:t>
          </a:r>
          <a:endParaRPr lang="en-US" dirty="0" smtClean="0"/>
        </a:p>
      </dgm:t>
    </dgm:pt>
    <dgm:pt modelId="{C5E2EBE9-625B-4036-A9B8-68CFB4AE641D}" type="parTrans" cxnId="{A890C1B5-330A-44F2-BCF1-A791E5715548}">
      <dgm:prSet/>
      <dgm:spPr/>
      <dgm:t>
        <a:bodyPr/>
        <a:lstStyle/>
        <a:p>
          <a:endParaRPr lang="en-US"/>
        </a:p>
      </dgm:t>
    </dgm:pt>
    <dgm:pt modelId="{B5EEE94A-76E1-4E2B-9747-69641CCC969F}" type="sibTrans" cxnId="{A890C1B5-330A-44F2-BCF1-A791E5715548}">
      <dgm:prSet/>
      <dgm:spPr/>
      <dgm:t>
        <a:bodyPr/>
        <a:lstStyle/>
        <a:p>
          <a:endParaRPr lang="en-US"/>
        </a:p>
      </dgm:t>
    </dgm:pt>
    <dgm:pt modelId="{A06DDB43-36A6-493B-BFEA-EF83B67631F3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mtClean="0"/>
            <a:t>System architecture limitations on upgrades/refresh</a:t>
          </a:r>
          <a:endParaRPr lang="en-US" dirty="0" smtClean="0"/>
        </a:p>
      </dgm:t>
    </dgm:pt>
    <dgm:pt modelId="{BCD55B0B-6922-457A-AFAE-E6DF08D43A04}" type="parTrans" cxnId="{87B88A55-E486-44CB-A1F3-B462B271F810}">
      <dgm:prSet/>
      <dgm:spPr/>
      <dgm:t>
        <a:bodyPr/>
        <a:lstStyle/>
        <a:p>
          <a:endParaRPr lang="en-US"/>
        </a:p>
      </dgm:t>
    </dgm:pt>
    <dgm:pt modelId="{E4D2C30E-8981-4B68-BC4F-8C9AA719D36D}" type="sibTrans" cxnId="{87B88A55-E486-44CB-A1F3-B462B271F810}">
      <dgm:prSet/>
      <dgm:spPr/>
      <dgm:t>
        <a:bodyPr/>
        <a:lstStyle/>
        <a:p>
          <a:endParaRPr lang="en-US"/>
        </a:p>
      </dgm:t>
    </dgm:pt>
    <dgm:pt modelId="{9023AD30-305B-40FE-B1E3-55F589DC786B}">
      <dgm:prSet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mtClean="0"/>
            <a:t>Continuous evaluation throughout</a:t>
          </a:r>
          <a:endParaRPr lang="en-US" dirty="0"/>
        </a:p>
      </dgm:t>
    </dgm:pt>
    <dgm:pt modelId="{0161A5E8-941B-4AD8-823D-72AF67EE6352}" type="parTrans" cxnId="{0EB9000E-0D3B-4919-847D-22087EF7ABBF}">
      <dgm:prSet/>
      <dgm:spPr/>
      <dgm:t>
        <a:bodyPr/>
        <a:lstStyle/>
        <a:p>
          <a:endParaRPr lang="en-US"/>
        </a:p>
      </dgm:t>
    </dgm:pt>
    <dgm:pt modelId="{15FBEAD4-46DE-4898-A240-1626104ABB5A}" type="sibTrans" cxnId="{0EB9000E-0D3B-4919-847D-22087EF7ABBF}">
      <dgm:prSet/>
      <dgm:spPr/>
      <dgm:t>
        <a:bodyPr/>
        <a:lstStyle/>
        <a:p>
          <a:endParaRPr lang="en-US"/>
        </a:p>
      </dgm:t>
    </dgm:pt>
    <dgm:pt modelId="{4C0E7DA6-5074-4795-ABF1-BDFB71950123}" type="pres">
      <dgm:prSet presAssocID="{3C1CDE64-72A6-4C7C-87E3-D63EB66E0128}" presName="linear" presStyleCnt="0">
        <dgm:presLayoutVars>
          <dgm:animLvl val="lvl"/>
          <dgm:resizeHandles val="exact"/>
        </dgm:presLayoutVars>
      </dgm:prSet>
      <dgm:spPr/>
    </dgm:pt>
    <dgm:pt modelId="{8C05144D-57E6-4CBC-A7DD-AC93882EA573}" type="pres">
      <dgm:prSet presAssocID="{52218CDA-7881-47A7-8BD2-08C5BCDB5070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CB843-1AF0-4FA7-BDEE-825B4612B1D9}" type="pres">
      <dgm:prSet presAssocID="{1E3FAC79-8990-42BB-B1CB-C68F779D8625}" presName="spacer" presStyleCnt="0"/>
      <dgm:spPr/>
    </dgm:pt>
    <dgm:pt modelId="{5AE4EAF8-C6B4-4A0E-A22D-5F3D4DC2F28D}" type="pres">
      <dgm:prSet presAssocID="{8E1553D7-E18B-4EB5-BC37-ACEC38608FDA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62FC60FE-7564-48C5-B4A5-7BE63BB09303}" type="pres">
      <dgm:prSet presAssocID="{14ED31D3-C4FA-42B9-9D7B-22587B293C44}" presName="spacer" presStyleCnt="0"/>
      <dgm:spPr/>
    </dgm:pt>
    <dgm:pt modelId="{1F165154-EDCF-48DB-8E63-2F30C68C1E5D}" type="pres">
      <dgm:prSet presAssocID="{3C786826-4C54-465B-8B9B-60240E0CA1A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663CE4A-B384-41D9-BD39-305A4C4F5480}" type="pres">
      <dgm:prSet presAssocID="{79132F9D-5E2D-46A9-B341-47236607E5B8}" presName="spacer" presStyleCnt="0"/>
      <dgm:spPr/>
    </dgm:pt>
    <dgm:pt modelId="{4CE94AA9-B58E-4A25-A43D-1DC5BE2847DE}" type="pres">
      <dgm:prSet presAssocID="{3EEB2723-EB72-427F-94CD-5C5D3AF8C7FB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A72936C-42DC-44B3-B4AD-4CDD0821CB4E}" type="pres">
      <dgm:prSet presAssocID="{325EED5F-5783-417B-A2CA-850537092F93}" presName="spacer" presStyleCnt="0"/>
      <dgm:spPr/>
    </dgm:pt>
    <dgm:pt modelId="{51786E82-24F9-4B08-9D56-A9EDD4ADFD5A}" type="pres">
      <dgm:prSet presAssocID="{5F66A553-5D26-4391-ADD5-5EECE728C2A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58C26B3-710A-4454-9824-1090E23F8DB7}" type="pres">
      <dgm:prSet presAssocID="{3733940C-AF37-4BFC-9A03-E7151A7A9C5C}" presName="spacer" presStyleCnt="0"/>
      <dgm:spPr/>
    </dgm:pt>
    <dgm:pt modelId="{B24CAB05-3AEF-4D62-969D-FD9BF2CE81E8}" type="pres">
      <dgm:prSet presAssocID="{8F38CB58-D276-45B1-8EC0-691993F01EF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C581468-04A8-42A9-BE3E-D5E1906C1F15}" type="pres">
      <dgm:prSet presAssocID="{B5EEE94A-76E1-4E2B-9747-69641CCC969F}" presName="spacer" presStyleCnt="0"/>
      <dgm:spPr/>
    </dgm:pt>
    <dgm:pt modelId="{D1A7A01C-4F85-4F4A-B11E-FDC2FB1EC283}" type="pres">
      <dgm:prSet presAssocID="{A06DDB43-36A6-493B-BFEA-EF83B67631F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FB1B36F-3FB0-456E-A31B-F0A0143A32D0}" type="pres">
      <dgm:prSet presAssocID="{E4D2C30E-8981-4B68-BC4F-8C9AA719D36D}" presName="spacer" presStyleCnt="0"/>
      <dgm:spPr/>
    </dgm:pt>
    <dgm:pt modelId="{AC246A29-2C55-49F2-B1B2-86AA5EF85A96}" type="pres">
      <dgm:prSet presAssocID="{9023AD30-305B-40FE-B1E3-55F589DC786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936BB-7188-4772-8036-844832958C88}" type="presOf" srcId="{3C786826-4C54-465B-8B9B-60240E0CA1A6}" destId="{1F165154-EDCF-48DB-8E63-2F30C68C1E5D}" srcOrd="0" destOrd="0" presId="urn:microsoft.com/office/officeart/2005/8/layout/vList2"/>
    <dgm:cxn modelId="{CB3762FA-1920-4C57-B39B-C0FE6298AB55}" srcId="{3C1CDE64-72A6-4C7C-87E3-D63EB66E0128}" destId="{5F66A553-5D26-4391-ADD5-5EECE728C2A6}" srcOrd="4" destOrd="0" parTransId="{1B576C31-7219-4A7E-8CF2-841ACBF6F826}" sibTransId="{3733940C-AF37-4BFC-9A03-E7151A7A9C5C}"/>
    <dgm:cxn modelId="{BBA66322-B3DB-4281-BF7F-DCE0B56D75FC}" srcId="{3C1CDE64-72A6-4C7C-87E3-D63EB66E0128}" destId="{8E1553D7-E18B-4EB5-BC37-ACEC38608FDA}" srcOrd="1" destOrd="0" parTransId="{CF3D4575-7C3F-489F-9DDC-B84B336658C8}" sibTransId="{14ED31D3-C4FA-42B9-9D7B-22587B293C44}"/>
    <dgm:cxn modelId="{42E70527-B19F-4883-802E-5729145C82A1}" type="presOf" srcId="{3C1CDE64-72A6-4C7C-87E3-D63EB66E0128}" destId="{4C0E7DA6-5074-4795-ABF1-BDFB71950123}" srcOrd="0" destOrd="0" presId="urn:microsoft.com/office/officeart/2005/8/layout/vList2"/>
    <dgm:cxn modelId="{9453575A-4E0A-4A62-91CD-846F6A5C3753}" type="presOf" srcId="{9023AD30-305B-40FE-B1E3-55F589DC786B}" destId="{AC246A29-2C55-49F2-B1B2-86AA5EF85A96}" srcOrd="0" destOrd="0" presId="urn:microsoft.com/office/officeart/2005/8/layout/vList2"/>
    <dgm:cxn modelId="{41054206-0319-493A-8918-E5A30638B33C}" type="presOf" srcId="{52218CDA-7881-47A7-8BD2-08C5BCDB5070}" destId="{8C05144D-57E6-4CBC-A7DD-AC93882EA573}" srcOrd="0" destOrd="0" presId="urn:microsoft.com/office/officeart/2005/8/layout/vList2"/>
    <dgm:cxn modelId="{0EB9000E-0D3B-4919-847D-22087EF7ABBF}" srcId="{3C1CDE64-72A6-4C7C-87E3-D63EB66E0128}" destId="{9023AD30-305B-40FE-B1E3-55F589DC786B}" srcOrd="7" destOrd="0" parTransId="{0161A5E8-941B-4AD8-823D-72AF67EE6352}" sibTransId="{15FBEAD4-46DE-4898-A240-1626104ABB5A}"/>
    <dgm:cxn modelId="{AA5F363E-C746-4E4B-AADA-1E67A770CA2F}" type="presOf" srcId="{3EEB2723-EB72-427F-94CD-5C5D3AF8C7FB}" destId="{4CE94AA9-B58E-4A25-A43D-1DC5BE2847DE}" srcOrd="0" destOrd="0" presId="urn:microsoft.com/office/officeart/2005/8/layout/vList2"/>
    <dgm:cxn modelId="{38606AF6-2D53-4715-A2DC-04C482E37E9C}" type="presOf" srcId="{8E1553D7-E18B-4EB5-BC37-ACEC38608FDA}" destId="{5AE4EAF8-C6B4-4A0E-A22D-5F3D4DC2F28D}" srcOrd="0" destOrd="0" presId="urn:microsoft.com/office/officeart/2005/8/layout/vList2"/>
    <dgm:cxn modelId="{484B4889-973B-4E03-B225-1EBBD38EAD2A}" type="presOf" srcId="{5F66A553-5D26-4391-ADD5-5EECE728C2A6}" destId="{51786E82-24F9-4B08-9D56-A9EDD4ADFD5A}" srcOrd="0" destOrd="0" presId="urn:microsoft.com/office/officeart/2005/8/layout/vList2"/>
    <dgm:cxn modelId="{C51A2D13-3E96-4C79-8FD2-763C1B932EC7}" type="presOf" srcId="{A06DDB43-36A6-493B-BFEA-EF83B67631F3}" destId="{D1A7A01C-4F85-4F4A-B11E-FDC2FB1EC283}" srcOrd="0" destOrd="0" presId="urn:microsoft.com/office/officeart/2005/8/layout/vList2"/>
    <dgm:cxn modelId="{1A77A18A-482F-4E6D-A838-2EB5C9F24BCF}" srcId="{3C1CDE64-72A6-4C7C-87E3-D63EB66E0128}" destId="{3EEB2723-EB72-427F-94CD-5C5D3AF8C7FB}" srcOrd="3" destOrd="0" parTransId="{37AC3D07-1991-47CD-A3FF-57E61616AC10}" sibTransId="{325EED5F-5783-417B-A2CA-850537092F93}"/>
    <dgm:cxn modelId="{A890C1B5-330A-44F2-BCF1-A791E5715548}" srcId="{3C1CDE64-72A6-4C7C-87E3-D63EB66E0128}" destId="{8F38CB58-D276-45B1-8EC0-691993F01EF0}" srcOrd="5" destOrd="0" parTransId="{C5E2EBE9-625B-4036-A9B8-68CFB4AE641D}" sibTransId="{B5EEE94A-76E1-4E2B-9747-69641CCC969F}"/>
    <dgm:cxn modelId="{87B88A55-E486-44CB-A1F3-B462B271F810}" srcId="{3C1CDE64-72A6-4C7C-87E3-D63EB66E0128}" destId="{A06DDB43-36A6-493B-BFEA-EF83B67631F3}" srcOrd="6" destOrd="0" parTransId="{BCD55B0B-6922-457A-AFAE-E6DF08D43A04}" sibTransId="{E4D2C30E-8981-4B68-BC4F-8C9AA719D36D}"/>
    <dgm:cxn modelId="{D1DA65C6-F427-453C-9325-697062D721C7}" srcId="{3C1CDE64-72A6-4C7C-87E3-D63EB66E0128}" destId="{3C786826-4C54-465B-8B9B-60240E0CA1A6}" srcOrd="2" destOrd="0" parTransId="{622F7E7B-4E4C-445E-BB7F-BA4A8AE5A302}" sibTransId="{79132F9D-5E2D-46A9-B341-47236607E5B8}"/>
    <dgm:cxn modelId="{3F7B57B8-A3BD-4731-A409-E48EBE98366E}" type="presOf" srcId="{8F38CB58-D276-45B1-8EC0-691993F01EF0}" destId="{B24CAB05-3AEF-4D62-969D-FD9BF2CE81E8}" srcOrd="0" destOrd="0" presId="urn:microsoft.com/office/officeart/2005/8/layout/vList2"/>
    <dgm:cxn modelId="{C3322CCE-B87D-4E4D-93B8-49D7494CDF3C}" srcId="{3C1CDE64-72A6-4C7C-87E3-D63EB66E0128}" destId="{52218CDA-7881-47A7-8BD2-08C5BCDB5070}" srcOrd="0" destOrd="0" parTransId="{29D45EE3-639A-4E7F-BF74-34A3AD046C51}" sibTransId="{1E3FAC79-8990-42BB-B1CB-C68F779D8625}"/>
    <dgm:cxn modelId="{13058CE7-879C-4270-96CA-DE0CC7AE1BB2}" type="presParOf" srcId="{4C0E7DA6-5074-4795-ABF1-BDFB71950123}" destId="{8C05144D-57E6-4CBC-A7DD-AC93882EA573}" srcOrd="0" destOrd="0" presId="urn:microsoft.com/office/officeart/2005/8/layout/vList2"/>
    <dgm:cxn modelId="{B0C62FEC-E4F6-467A-BA7A-80B70BE0F431}" type="presParOf" srcId="{4C0E7DA6-5074-4795-ABF1-BDFB71950123}" destId="{4A9CB843-1AF0-4FA7-BDEE-825B4612B1D9}" srcOrd="1" destOrd="0" presId="urn:microsoft.com/office/officeart/2005/8/layout/vList2"/>
    <dgm:cxn modelId="{A1F08B23-4BC2-4BBA-A2CB-24981B388871}" type="presParOf" srcId="{4C0E7DA6-5074-4795-ABF1-BDFB71950123}" destId="{5AE4EAF8-C6B4-4A0E-A22D-5F3D4DC2F28D}" srcOrd="2" destOrd="0" presId="urn:microsoft.com/office/officeart/2005/8/layout/vList2"/>
    <dgm:cxn modelId="{EC22D0A4-4AB4-4511-8776-164F691A266D}" type="presParOf" srcId="{4C0E7DA6-5074-4795-ABF1-BDFB71950123}" destId="{62FC60FE-7564-48C5-B4A5-7BE63BB09303}" srcOrd="3" destOrd="0" presId="urn:microsoft.com/office/officeart/2005/8/layout/vList2"/>
    <dgm:cxn modelId="{E204BB50-8F94-4393-A8CF-4F6D92F64C3F}" type="presParOf" srcId="{4C0E7DA6-5074-4795-ABF1-BDFB71950123}" destId="{1F165154-EDCF-48DB-8E63-2F30C68C1E5D}" srcOrd="4" destOrd="0" presId="urn:microsoft.com/office/officeart/2005/8/layout/vList2"/>
    <dgm:cxn modelId="{5C9F07F7-6E11-4A5E-BAA3-0E8AB0BE3247}" type="presParOf" srcId="{4C0E7DA6-5074-4795-ABF1-BDFB71950123}" destId="{0663CE4A-B384-41D9-BD39-305A4C4F5480}" srcOrd="5" destOrd="0" presId="urn:microsoft.com/office/officeart/2005/8/layout/vList2"/>
    <dgm:cxn modelId="{E788F4CA-E1DA-440A-8FD2-E7079912B5C0}" type="presParOf" srcId="{4C0E7DA6-5074-4795-ABF1-BDFB71950123}" destId="{4CE94AA9-B58E-4A25-A43D-1DC5BE2847DE}" srcOrd="6" destOrd="0" presId="urn:microsoft.com/office/officeart/2005/8/layout/vList2"/>
    <dgm:cxn modelId="{7AD48B0C-0E1B-4972-ADF2-3E4C2149296A}" type="presParOf" srcId="{4C0E7DA6-5074-4795-ABF1-BDFB71950123}" destId="{CA72936C-42DC-44B3-B4AD-4CDD0821CB4E}" srcOrd="7" destOrd="0" presId="urn:microsoft.com/office/officeart/2005/8/layout/vList2"/>
    <dgm:cxn modelId="{3D32392F-A408-42FF-A400-11EBA77965DF}" type="presParOf" srcId="{4C0E7DA6-5074-4795-ABF1-BDFB71950123}" destId="{51786E82-24F9-4B08-9D56-A9EDD4ADFD5A}" srcOrd="8" destOrd="0" presId="urn:microsoft.com/office/officeart/2005/8/layout/vList2"/>
    <dgm:cxn modelId="{DFA73051-E4B9-48C5-AD1F-E39D1BE4FC93}" type="presParOf" srcId="{4C0E7DA6-5074-4795-ABF1-BDFB71950123}" destId="{658C26B3-710A-4454-9824-1090E23F8DB7}" srcOrd="9" destOrd="0" presId="urn:microsoft.com/office/officeart/2005/8/layout/vList2"/>
    <dgm:cxn modelId="{1FFD6B85-3AE0-4180-8710-1F31D9EDF691}" type="presParOf" srcId="{4C0E7DA6-5074-4795-ABF1-BDFB71950123}" destId="{B24CAB05-3AEF-4D62-969D-FD9BF2CE81E8}" srcOrd="10" destOrd="0" presId="urn:microsoft.com/office/officeart/2005/8/layout/vList2"/>
    <dgm:cxn modelId="{6714D979-5FD7-4A2A-A2E3-2C2B6EE897F1}" type="presParOf" srcId="{4C0E7DA6-5074-4795-ABF1-BDFB71950123}" destId="{8C581468-04A8-42A9-BE3E-D5E1906C1F15}" srcOrd="11" destOrd="0" presId="urn:microsoft.com/office/officeart/2005/8/layout/vList2"/>
    <dgm:cxn modelId="{BD5E5738-453A-4CF0-891E-0989DAD5B751}" type="presParOf" srcId="{4C0E7DA6-5074-4795-ABF1-BDFB71950123}" destId="{D1A7A01C-4F85-4F4A-B11E-FDC2FB1EC283}" srcOrd="12" destOrd="0" presId="urn:microsoft.com/office/officeart/2005/8/layout/vList2"/>
    <dgm:cxn modelId="{832E9F26-1A26-47C0-A3CC-A9A63E2C9C32}" type="presParOf" srcId="{4C0E7DA6-5074-4795-ABF1-BDFB71950123}" destId="{7FB1B36F-3FB0-456E-A31B-F0A0143A32D0}" srcOrd="13" destOrd="0" presId="urn:microsoft.com/office/officeart/2005/8/layout/vList2"/>
    <dgm:cxn modelId="{2A2059A1-E470-48A4-88B2-D25BCA3DD5DE}" type="presParOf" srcId="{4C0E7DA6-5074-4795-ABF1-BDFB71950123}" destId="{AC246A29-2C55-49F2-B1B2-86AA5EF85A9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744745-223B-464E-8CF6-4A5B9DB65C99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56C91E-D6AB-46EF-8509-831E8BBA68A9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End-to-end perspective and integration of SE technical reviews and audits across the acquisition life cycle</a:t>
          </a:r>
          <a:endParaRPr lang="en-US" dirty="0"/>
        </a:p>
      </dgm:t>
    </dgm:pt>
    <dgm:pt modelId="{B3A96C90-8E77-472A-BA75-D1DDC0EBC039}" type="parTrans" cxnId="{0D71F551-7877-48CA-8D5F-E3DAAB203D4C}">
      <dgm:prSet/>
      <dgm:spPr/>
      <dgm:t>
        <a:bodyPr/>
        <a:lstStyle/>
        <a:p>
          <a:endParaRPr lang="en-US"/>
        </a:p>
      </dgm:t>
    </dgm:pt>
    <dgm:pt modelId="{D7356B26-6CB6-432A-9DE7-DF79399746CE}" type="sibTrans" cxnId="{0D71F551-7877-48CA-8D5F-E3DAAB203D4C}">
      <dgm:prSet/>
      <dgm:spPr/>
      <dgm:t>
        <a:bodyPr/>
        <a:lstStyle/>
        <a:p>
          <a:endParaRPr lang="en-US"/>
        </a:p>
      </dgm:t>
    </dgm:pt>
    <dgm:pt modelId="{5CA96C51-5EA2-4206-A628-EEFA8A313772}">
      <dgm:prSet phldrT="[Text]"/>
      <dgm:spPr/>
      <dgm:t>
        <a:bodyPr/>
        <a:lstStyle/>
        <a:p>
          <a:r>
            <a:rPr lang="en-US" dirty="0" smtClean="0"/>
            <a:t>Computer/computing knowledge is critical to being able to design and implement programs that will ultimately become simulations.</a:t>
          </a:r>
          <a:endParaRPr lang="en-US" dirty="0"/>
        </a:p>
      </dgm:t>
    </dgm:pt>
    <dgm:pt modelId="{3721136F-BBD9-4340-A8C9-9BCA9C521AA1}" type="sibTrans" cxnId="{BFCA0CBE-4EC2-413F-8AA1-8F4A0D75CE30}">
      <dgm:prSet/>
      <dgm:spPr/>
      <dgm:t>
        <a:bodyPr/>
        <a:lstStyle/>
        <a:p>
          <a:endParaRPr lang="en-US"/>
        </a:p>
      </dgm:t>
    </dgm:pt>
    <dgm:pt modelId="{7FA484AA-69AF-4057-B518-6877890AEA91}" type="parTrans" cxnId="{BFCA0CBE-4EC2-413F-8AA1-8F4A0D75CE30}">
      <dgm:prSet/>
      <dgm:spPr/>
      <dgm:t>
        <a:bodyPr/>
        <a:lstStyle/>
        <a:p>
          <a:endParaRPr lang="en-US"/>
        </a:p>
      </dgm:t>
    </dgm:pt>
    <dgm:pt modelId="{64C288B0-AA54-470B-B2C0-B9E4C9583EAB}">
      <dgm:prSet phldrT="[Text]"/>
      <dgm:spPr/>
      <dgm:t>
        <a:bodyPr/>
        <a:lstStyle/>
        <a:p>
          <a:r>
            <a:rPr lang="en-US" smtClean="0"/>
            <a:t>Most real-time simulators integrate hardware and software to achieve a total system or sub-system.</a:t>
          </a:r>
          <a:endParaRPr lang="en-US" dirty="0"/>
        </a:p>
      </dgm:t>
    </dgm:pt>
    <dgm:pt modelId="{DFD4BC96-8C0F-4334-B210-D54F7ACACDD7}" type="parTrans" cxnId="{1212DC5B-E061-4876-B202-0B226AA0196E}">
      <dgm:prSet/>
      <dgm:spPr/>
      <dgm:t>
        <a:bodyPr/>
        <a:lstStyle/>
        <a:p>
          <a:endParaRPr lang="en-US"/>
        </a:p>
      </dgm:t>
    </dgm:pt>
    <dgm:pt modelId="{8B93E639-0B7E-4498-8454-7C19B901C393}" type="sibTrans" cxnId="{1212DC5B-E061-4876-B202-0B226AA0196E}">
      <dgm:prSet/>
      <dgm:spPr/>
      <dgm:t>
        <a:bodyPr/>
        <a:lstStyle/>
        <a:p>
          <a:endParaRPr lang="en-US"/>
        </a:p>
      </dgm:t>
    </dgm:pt>
    <dgm:pt modelId="{E1920340-CD80-40CF-A377-DF4C69572B67}" type="pres">
      <dgm:prSet presAssocID="{D6744745-223B-464E-8CF6-4A5B9DB65C99}" presName="Name0" presStyleCnt="0">
        <dgm:presLayoutVars>
          <dgm:chMax/>
          <dgm:chPref/>
          <dgm:dir/>
        </dgm:presLayoutVars>
      </dgm:prSet>
      <dgm:spPr/>
    </dgm:pt>
    <dgm:pt modelId="{0B2A468A-4101-4D12-ADB6-1AA814C23C2A}" type="pres">
      <dgm:prSet presAssocID="{0756C91E-D6AB-46EF-8509-831E8BBA68A9}" presName="composite" presStyleCnt="0">
        <dgm:presLayoutVars>
          <dgm:chMax val="1"/>
          <dgm:chPref val="1"/>
        </dgm:presLayoutVars>
      </dgm:prSet>
      <dgm:spPr/>
    </dgm:pt>
    <dgm:pt modelId="{9ABB5CD9-D960-4C86-9D1C-351CDF6BECFA}" type="pres">
      <dgm:prSet presAssocID="{0756C91E-D6AB-46EF-8509-831E8BBA68A9}" presName="Accent" presStyleLbl="trAlignAcc1" presStyleIdx="0" presStyleCnt="1" custScaleX="161166">
        <dgm:presLayoutVars>
          <dgm:chMax val="0"/>
          <dgm:chPref val="0"/>
        </dgm:presLayoutVars>
      </dgm:prSet>
      <dgm:spPr/>
    </dgm:pt>
    <dgm:pt modelId="{56A6B055-FE35-477C-B2ED-ACEA13DF2CF5}" type="pres">
      <dgm:prSet presAssocID="{0756C91E-D6AB-46EF-8509-831E8BBA68A9}" presName="Image" presStyleLbl="alignImgPlace1" presStyleIdx="0" presStyleCnt="1" custScaleX="162886" custScaleY="109911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7" r="557"/>
          </a:stretch>
        </a:blipFill>
      </dgm:spPr>
    </dgm:pt>
    <dgm:pt modelId="{420C21F9-F286-4926-BE90-101328FE1E38}" type="pres">
      <dgm:prSet presAssocID="{0756C91E-D6AB-46EF-8509-831E8BBA68A9}" presName="ChildComposite" presStyleCnt="0"/>
      <dgm:spPr/>
    </dgm:pt>
    <dgm:pt modelId="{8600BDE6-FC95-4B09-96C5-133217AA0099}" type="pres">
      <dgm:prSet presAssocID="{0756C91E-D6AB-46EF-8509-831E8BBA68A9}" presName="Child" presStyleLbl="node1" presStyleIdx="0" presStyleCnt="1" custScaleX="159089" custLinFactNeighborY="18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E1202-BBB4-4E94-9F84-0A3704A883B4}" type="pres">
      <dgm:prSet presAssocID="{0756C91E-D6AB-46EF-8509-831E8BBA68A9}" presName="Parent" presStyleLbl="revTx" presStyleIdx="0" presStyleCnt="1" custScaleX="158584" custLinFactNeighborY="3134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12DC5B-E061-4876-B202-0B226AA0196E}" srcId="{0756C91E-D6AB-46EF-8509-831E8BBA68A9}" destId="{64C288B0-AA54-470B-B2C0-B9E4C9583EAB}" srcOrd="1" destOrd="0" parTransId="{DFD4BC96-8C0F-4334-B210-D54F7ACACDD7}" sibTransId="{8B93E639-0B7E-4498-8454-7C19B901C393}"/>
    <dgm:cxn modelId="{2D73C145-1C97-4E2F-B516-204E302B380E}" type="presOf" srcId="{5CA96C51-5EA2-4206-A628-EEFA8A313772}" destId="{8600BDE6-FC95-4B09-96C5-133217AA0099}" srcOrd="0" destOrd="0" presId="urn:microsoft.com/office/officeart/2008/layout/CaptionedPictures"/>
    <dgm:cxn modelId="{BFCA0CBE-4EC2-413F-8AA1-8F4A0D75CE30}" srcId="{0756C91E-D6AB-46EF-8509-831E8BBA68A9}" destId="{5CA96C51-5EA2-4206-A628-EEFA8A313772}" srcOrd="0" destOrd="0" parTransId="{7FA484AA-69AF-4057-B518-6877890AEA91}" sibTransId="{3721136F-BBD9-4340-A8C9-9BCA9C521AA1}"/>
    <dgm:cxn modelId="{A8079AF4-5F04-4F1C-8DC6-9156858C0B64}" type="presOf" srcId="{D6744745-223B-464E-8CF6-4A5B9DB65C99}" destId="{E1920340-CD80-40CF-A377-DF4C69572B67}" srcOrd="0" destOrd="0" presId="urn:microsoft.com/office/officeart/2008/layout/CaptionedPictures"/>
    <dgm:cxn modelId="{2429F65A-77BB-414F-9FB8-D6725281872F}" type="presOf" srcId="{64C288B0-AA54-470B-B2C0-B9E4C9583EAB}" destId="{8600BDE6-FC95-4B09-96C5-133217AA0099}" srcOrd="0" destOrd="1" presId="urn:microsoft.com/office/officeart/2008/layout/CaptionedPictures"/>
    <dgm:cxn modelId="{C9C21927-8BE8-4E3F-8399-C0EE33AA8DA8}" type="presOf" srcId="{0756C91E-D6AB-46EF-8509-831E8BBA68A9}" destId="{0CCE1202-BBB4-4E94-9F84-0A3704A883B4}" srcOrd="0" destOrd="0" presId="urn:microsoft.com/office/officeart/2008/layout/CaptionedPictures"/>
    <dgm:cxn modelId="{0D71F551-7877-48CA-8D5F-E3DAAB203D4C}" srcId="{D6744745-223B-464E-8CF6-4A5B9DB65C99}" destId="{0756C91E-D6AB-46EF-8509-831E8BBA68A9}" srcOrd="0" destOrd="0" parTransId="{B3A96C90-8E77-472A-BA75-D1DDC0EBC039}" sibTransId="{D7356B26-6CB6-432A-9DE7-DF79399746CE}"/>
    <dgm:cxn modelId="{DCEDD4D3-DB3B-43FA-861A-9F0B47AD262D}" type="presParOf" srcId="{E1920340-CD80-40CF-A377-DF4C69572B67}" destId="{0B2A468A-4101-4D12-ADB6-1AA814C23C2A}" srcOrd="0" destOrd="0" presId="urn:microsoft.com/office/officeart/2008/layout/CaptionedPictures"/>
    <dgm:cxn modelId="{86B01AB1-212A-470F-A68B-ED372DF90341}" type="presParOf" srcId="{0B2A468A-4101-4D12-ADB6-1AA814C23C2A}" destId="{9ABB5CD9-D960-4C86-9D1C-351CDF6BECFA}" srcOrd="0" destOrd="0" presId="urn:microsoft.com/office/officeart/2008/layout/CaptionedPictures"/>
    <dgm:cxn modelId="{85E31FD4-DE0C-4919-B0A5-EE63D92B0FC7}" type="presParOf" srcId="{0B2A468A-4101-4D12-ADB6-1AA814C23C2A}" destId="{56A6B055-FE35-477C-B2ED-ACEA13DF2CF5}" srcOrd="1" destOrd="0" presId="urn:microsoft.com/office/officeart/2008/layout/CaptionedPictures"/>
    <dgm:cxn modelId="{D23561C5-86C9-4C3C-B1D5-40BFBC4F2975}" type="presParOf" srcId="{0B2A468A-4101-4D12-ADB6-1AA814C23C2A}" destId="{420C21F9-F286-4926-BE90-101328FE1E38}" srcOrd="2" destOrd="0" presId="urn:microsoft.com/office/officeart/2008/layout/CaptionedPictures"/>
    <dgm:cxn modelId="{658392F6-3F03-4356-AC26-775173822C72}" type="presParOf" srcId="{420C21F9-F286-4926-BE90-101328FE1E38}" destId="{8600BDE6-FC95-4B09-96C5-133217AA0099}" srcOrd="0" destOrd="0" presId="urn:microsoft.com/office/officeart/2008/layout/CaptionedPictures"/>
    <dgm:cxn modelId="{0301A946-3A75-4164-ACB7-F98905836972}" type="presParOf" srcId="{420C21F9-F286-4926-BE90-101328FE1E38}" destId="{0CCE1202-BBB4-4E94-9F84-0A3704A883B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174E2-B7FB-405A-9483-F79D2711E2D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1C8593-4912-410C-83F2-FF21151A720D}">
      <dgm:prSet phldrT="[Text]"/>
      <dgm:spPr/>
      <dgm:t>
        <a:bodyPr/>
        <a:lstStyle/>
        <a:p>
          <a:r>
            <a:rPr lang="en-US" dirty="0" smtClean="0"/>
            <a:t>SE “V” Diagram</a:t>
          </a:r>
          <a:endParaRPr lang="en-US" dirty="0"/>
        </a:p>
      </dgm:t>
    </dgm:pt>
    <dgm:pt modelId="{D9A627E2-40AD-44D6-B7F3-89614B80D552}" type="parTrans" cxnId="{ADC8E5F5-CAA9-4360-A887-9EFAD6AEC087}">
      <dgm:prSet/>
      <dgm:spPr/>
      <dgm:t>
        <a:bodyPr/>
        <a:lstStyle/>
        <a:p>
          <a:endParaRPr lang="en-US"/>
        </a:p>
      </dgm:t>
    </dgm:pt>
    <dgm:pt modelId="{1E021DE6-53B1-4ACC-B62B-5E28DB57BC8E}" type="sibTrans" cxnId="{ADC8E5F5-CAA9-4360-A887-9EFAD6AEC087}">
      <dgm:prSet/>
      <dgm:spPr/>
      <dgm:t>
        <a:bodyPr/>
        <a:lstStyle/>
        <a:p>
          <a:endParaRPr lang="en-US"/>
        </a:p>
      </dgm:t>
    </dgm:pt>
    <dgm:pt modelId="{AF2DD2EC-786B-4538-A920-33B3EC464806}">
      <dgm:prSet phldrT="[Text]"/>
      <dgm:spPr/>
      <dgm:t>
        <a:bodyPr/>
        <a:lstStyle/>
        <a:p>
          <a:r>
            <a:rPr lang="en-US" dirty="0" smtClean="0"/>
            <a:t>“</a:t>
          </a:r>
          <a:r>
            <a:rPr lang="en-US" dirty="0" err="1" smtClean="0"/>
            <a:t>V”alidation</a:t>
          </a:r>
          <a:r>
            <a:rPr lang="en-US" dirty="0" smtClean="0"/>
            <a:t> &amp; “</a:t>
          </a:r>
          <a:r>
            <a:rPr lang="en-US" dirty="0" err="1" smtClean="0"/>
            <a:t>V”erification</a:t>
          </a:r>
          <a:endParaRPr lang="en-US" dirty="0" smtClean="0"/>
        </a:p>
        <a:p>
          <a:r>
            <a:rPr lang="en-US" dirty="0" smtClean="0"/>
            <a:t>Specification </a:t>
          </a:r>
          <a:r>
            <a:rPr lang="en-US" dirty="0" smtClean="0">
              <a:sym typeface="Wingdings" panose="05000000000000000000" pitchFamily="2" charset="2"/>
            </a:rPr>
            <a:t></a:t>
          </a:r>
          <a:r>
            <a:rPr lang="en-US" dirty="0" smtClean="0"/>
            <a:t> </a:t>
          </a:r>
          <a:r>
            <a:rPr lang="en-US" dirty="0" smtClean="0">
              <a:sym typeface="Wingdings" panose="05000000000000000000" pitchFamily="2" charset="2"/>
            </a:rPr>
            <a:t> Testing</a:t>
          </a:r>
          <a:endParaRPr lang="en-US" dirty="0"/>
        </a:p>
      </dgm:t>
    </dgm:pt>
    <dgm:pt modelId="{137520AF-3775-4D34-9D79-F52F523B5592}" type="parTrans" cxnId="{B7009BB4-1E1D-4F59-A6F6-49018364BF5C}">
      <dgm:prSet/>
      <dgm:spPr/>
      <dgm:t>
        <a:bodyPr/>
        <a:lstStyle/>
        <a:p>
          <a:endParaRPr lang="en-US"/>
        </a:p>
      </dgm:t>
    </dgm:pt>
    <dgm:pt modelId="{F298B249-2368-4FD8-B6B7-655239DC40B1}" type="sibTrans" cxnId="{B7009BB4-1E1D-4F59-A6F6-49018364BF5C}">
      <dgm:prSet/>
      <dgm:spPr/>
      <dgm:t>
        <a:bodyPr/>
        <a:lstStyle/>
        <a:p>
          <a:endParaRPr lang="en-US"/>
        </a:p>
      </dgm:t>
    </dgm:pt>
    <dgm:pt modelId="{B8A8D8C1-EC13-4F92-9CE3-2F332AB421BB}" type="pres">
      <dgm:prSet presAssocID="{55F174E2-B7FB-405A-9483-F79D2711E2DA}" presName="Name0" presStyleCnt="0">
        <dgm:presLayoutVars>
          <dgm:chMax/>
          <dgm:chPref/>
          <dgm:dir/>
        </dgm:presLayoutVars>
      </dgm:prSet>
      <dgm:spPr/>
    </dgm:pt>
    <dgm:pt modelId="{F8301857-2FE3-4D34-94DF-08E3A3181220}" type="pres">
      <dgm:prSet presAssocID="{2A1C8593-4912-410C-83F2-FF21151A720D}" presName="composite" presStyleCnt="0">
        <dgm:presLayoutVars>
          <dgm:chMax val="1"/>
          <dgm:chPref val="1"/>
        </dgm:presLayoutVars>
      </dgm:prSet>
      <dgm:spPr/>
    </dgm:pt>
    <dgm:pt modelId="{BD890258-ED08-48D7-9C37-B9E48E0D15E7}" type="pres">
      <dgm:prSet presAssocID="{2A1C8593-4912-410C-83F2-FF21151A720D}" presName="Accent" presStyleLbl="trAlignAcc1" presStyleIdx="0" presStyleCnt="1" custScaleX="137068">
        <dgm:presLayoutVars>
          <dgm:chMax val="0"/>
          <dgm:chPref val="0"/>
        </dgm:presLayoutVars>
      </dgm:prSet>
      <dgm:spPr/>
    </dgm:pt>
    <dgm:pt modelId="{2F302A46-D23A-46DD-95AD-CE1874905BFB}" type="pres">
      <dgm:prSet presAssocID="{2A1C8593-4912-410C-83F2-FF21151A720D}" presName="Image" presStyleLbl="alignImgPlace1" presStyleIdx="0" presStyleCnt="1" custScaleX="131191" custScaleY="110287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357" r="5357"/>
          </a:stretch>
        </a:blipFill>
      </dgm:spPr>
    </dgm:pt>
    <dgm:pt modelId="{5BE8E48C-1E02-4D11-B091-06EF93DAD40B}" type="pres">
      <dgm:prSet presAssocID="{2A1C8593-4912-410C-83F2-FF21151A720D}" presName="ChildComposite" presStyleCnt="0"/>
      <dgm:spPr/>
    </dgm:pt>
    <dgm:pt modelId="{21D995C8-D1FE-4A47-8A89-8CC923B31096}" type="pres">
      <dgm:prSet presAssocID="{2A1C8593-4912-410C-83F2-FF21151A720D}" presName="Child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C0DA9-456A-4122-AAFB-CD8CE281AADB}" type="pres">
      <dgm:prSet presAssocID="{2A1C8593-4912-410C-83F2-FF21151A720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CBCBA2-F89E-4946-A071-1CDE620C7A1A}" type="presOf" srcId="{55F174E2-B7FB-405A-9483-F79D2711E2DA}" destId="{B8A8D8C1-EC13-4F92-9CE3-2F332AB421BB}" srcOrd="0" destOrd="0" presId="urn:microsoft.com/office/officeart/2008/layout/CaptionedPictures"/>
    <dgm:cxn modelId="{ADC8E5F5-CAA9-4360-A887-9EFAD6AEC087}" srcId="{55F174E2-B7FB-405A-9483-F79D2711E2DA}" destId="{2A1C8593-4912-410C-83F2-FF21151A720D}" srcOrd="0" destOrd="0" parTransId="{D9A627E2-40AD-44D6-B7F3-89614B80D552}" sibTransId="{1E021DE6-53B1-4ACC-B62B-5E28DB57BC8E}"/>
    <dgm:cxn modelId="{8943255C-23F7-49E2-9A13-77DB206F98BC}" type="presOf" srcId="{2A1C8593-4912-410C-83F2-FF21151A720D}" destId="{F1FC0DA9-456A-4122-AAFB-CD8CE281AADB}" srcOrd="0" destOrd="0" presId="urn:microsoft.com/office/officeart/2008/layout/CaptionedPictures"/>
    <dgm:cxn modelId="{B7009BB4-1E1D-4F59-A6F6-49018364BF5C}" srcId="{2A1C8593-4912-410C-83F2-FF21151A720D}" destId="{AF2DD2EC-786B-4538-A920-33B3EC464806}" srcOrd="0" destOrd="0" parTransId="{137520AF-3775-4D34-9D79-F52F523B5592}" sibTransId="{F298B249-2368-4FD8-B6B7-655239DC40B1}"/>
    <dgm:cxn modelId="{E42D70A2-C3F1-4694-8B2B-A7A952E71BE1}" type="presOf" srcId="{AF2DD2EC-786B-4538-A920-33B3EC464806}" destId="{21D995C8-D1FE-4A47-8A89-8CC923B31096}" srcOrd="0" destOrd="0" presId="urn:microsoft.com/office/officeart/2008/layout/CaptionedPictures"/>
    <dgm:cxn modelId="{4E74F782-E7B3-4453-8A78-EAFCAB9DF504}" type="presParOf" srcId="{B8A8D8C1-EC13-4F92-9CE3-2F332AB421BB}" destId="{F8301857-2FE3-4D34-94DF-08E3A3181220}" srcOrd="0" destOrd="0" presId="urn:microsoft.com/office/officeart/2008/layout/CaptionedPictures"/>
    <dgm:cxn modelId="{573F09A6-F681-4359-B10A-AFE08E1D6786}" type="presParOf" srcId="{F8301857-2FE3-4D34-94DF-08E3A3181220}" destId="{BD890258-ED08-48D7-9C37-B9E48E0D15E7}" srcOrd="0" destOrd="0" presId="urn:microsoft.com/office/officeart/2008/layout/CaptionedPictures"/>
    <dgm:cxn modelId="{13A60560-DECE-4DE5-B993-2F995565611F}" type="presParOf" srcId="{F8301857-2FE3-4D34-94DF-08E3A3181220}" destId="{2F302A46-D23A-46DD-95AD-CE1874905BFB}" srcOrd="1" destOrd="0" presId="urn:microsoft.com/office/officeart/2008/layout/CaptionedPictures"/>
    <dgm:cxn modelId="{A7B8AA22-3D9A-46D6-ABFA-56C8275E04B0}" type="presParOf" srcId="{F8301857-2FE3-4D34-94DF-08E3A3181220}" destId="{5BE8E48C-1E02-4D11-B091-06EF93DAD40B}" srcOrd="2" destOrd="0" presId="urn:microsoft.com/office/officeart/2008/layout/CaptionedPictures"/>
    <dgm:cxn modelId="{989D5C9A-C495-4207-855D-044A4EA0C706}" type="presParOf" srcId="{5BE8E48C-1E02-4D11-B091-06EF93DAD40B}" destId="{21D995C8-D1FE-4A47-8A89-8CC923B31096}" srcOrd="0" destOrd="0" presId="urn:microsoft.com/office/officeart/2008/layout/CaptionedPictures"/>
    <dgm:cxn modelId="{5F262188-CB9F-4A8D-957D-BF6E9E291FC3}" type="presParOf" srcId="{5BE8E48C-1E02-4D11-B091-06EF93DAD40B}" destId="{F1FC0DA9-456A-4122-AAFB-CD8CE281AAD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D9F3C-B266-4D82-ADF8-C5A4532D970A}" type="doc">
      <dgm:prSet loTypeId="urn:microsoft.com/office/officeart/2005/8/layout/radial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EDF40C-3F30-4018-B259-3EB891493541}">
      <dgm:prSet phldrT="[Text]"/>
      <dgm:spPr/>
      <dgm:t>
        <a:bodyPr/>
        <a:lstStyle/>
        <a:p>
          <a:r>
            <a:rPr lang="en-US" b="1" dirty="0" smtClean="0"/>
            <a:t>Integrated Logistics Support Elements</a:t>
          </a:r>
          <a:endParaRPr lang="en-US" b="1" dirty="0"/>
        </a:p>
      </dgm:t>
    </dgm:pt>
    <dgm:pt modelId="{EE810042-D169-41AE-B1E4-E11D0B206EDA}" type="parTrans" cxnId="{53105BAA-F55D-4D27-8073-B7164F71CD84}">
      <dgm:prSet/>
      <dgm:spPr/>
      <dgm:t>
        <a:bodyPr/>
        <a:lstStyle/>
        <a:p>
          <a:endParaRPr lang="en-US"/>
        </a:p>
      </dgm:t>
    </dgm:pt>
    <dgm:pt modelId="{89435677-CD92-4BB0-90F2-82389555028C}" type="sibTrans" cxnId="{53105BAA-F55D-4D27-8073-B7164F71CD84}">
      <dgm:prSet/>
      <dgm:spPr/>
      <dgm:t>
        <a:bodyPr/>
        <a:lstStyle/>
        <a:p>
          <a:endParaRPr lang="en-US"/>
        </a:p>
      </dgm:t>
    </dgm:pt>
    <dgm:pt modelId="{82CA60F5-6343-4505-B7C6-6607C38DF1BB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dirty="0" smtClean="0"/>
            <a:t>Design Interface (RAM)</a:t>
          </a:r>
          <a:endParaRPr lang="en-US" sz="800" b="1" dirty="0"/>
        </a:p>
      </dgm:t>
    </dgm:pt>
    <dgm:pt modelId="{4B87868B-CD1D-4BF7-9FDE-A7BE17941E3B}" type="parTrans" cxnId="{58C16175-BF20-4143-AA1A-D31A9564F1D6}">
      <dgm:prSet/>
      <dgm:spPr/>
      <dgm:t>
        <a:bodyPr/>
        <a:lstStyle/>
        <a:p>
          <a:endParaRPr lang="en-US"/>
        </a:p>
      </dgm:t>
    </dgm:pt>
    <dgm:pt modelId="{BABB8DD8-004C-478B-A8DA-152FB1A8E4E7}" type="sibTrans" cxnId="{58C16175-BF20-4143-AA1A-D31A9564F1D6}">
      <dgm:prSet/>
      <dgm:spPr/>
      <dgm:t>
        <a:bodyPr/>
        <a:lstStyle/>
        <a:p>
          <a:endParaRPr lang="en-US"/>
        </a:p>
      </dgm:t>
    </dgm:pt>
    <dgm:pt modelId="{EE0CD9A7-99DA-4367-8A22-6F8159BC8C34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dirty="0" smtClean="0"/>
            <a:t>Maintenance Planning</a:t>
          </a:r>
          <a:endParaRPr lang="en-US" sz="800" b="1" dirty="0"/>
        </a:p>
      </dgm:t>
    </dgm:pt>
    <dgm:pt modelId="{A7215678-A3BE-4409-AE00-F4F86D409164}" type="parTrans" cxnId="{A31FA305-699D-404F-B3EE-B4FCA8AC162B}">
      <dgm:prSet/>
      <dgm:spPr/>
      <dgm:t>
        <a:bodyPr/>
        <a:lstStyle/>
        <a:p>
          <a:endParaRPr lang="en-US"/>
        </a:p>
      </dgm:t>
    </dgm:pt>
    <dgm:pt modelId="{7C101D06-E236-4927-894D-7D78910F163D}" type="sibTrans" cxnId="{A31FA305-699D-404F-B3EE-B4FCA8AC162B}">
      <dgm:prSet/>
      <dgm:spPr/>
      <dgm:t>
        <a:bodyPr/>
        <a:lstStyle/>
        <a:p>
          <a:endParaRPr lang="en-US"/>
        </a:p>
      </dgm:t>
    </dgm:pt>
    <dgm:pt modelId="{E9F5BF36-4419-4C0A-BA57-C67FA3797BC4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baseline="0" dirty="0" smtClean="0"/>
            <a:t>Supply </a:t>
          </a:r>
          <a:r>
            <a:rPr lang="en-US" sz="800" b="1" dirty="0" smtClean="0"/>
            <a:t>Support</a:t>
          </a:r>
          <a:r>
            <a:rPr lang="en-US" sz="800" b="1" baseline="0" dirty="0" smtClean="0"/>
            <a:t> </a:t>
          </a:r>
          <a:endParaRPr lang="en-US" sz="800" b="1" baseline="0" dirty="0"/>
        </a:p>
      </dgm:t>
    </dgm:pt>
    <dgm:pt modelId="{4C697145-6747-48FE-B52B-CAEF700983E7}" type="parTrans" cxnId="{5156DC6E-94BF-4E50-973C-55AC6A344CFB}">
      <dgm:prSet/>
      <dgm:spPr/>
      <dgm:t>
        <a:bodyPr/>
        <a:lstStyle/>
        <a:p>
          <a:endParaRPr lang="en-US"/>
        </a:p>
      </dgm:t>
    </dgm:pt>
    <dgm:pt modelId="{EEBAF5E7-B073-4CC2-BDC2-1EEA13D9A631}" type="sibTrans" cxnId="{5156DC6E-94BF-4E50-973C-55AC6A344CFB}">
      <dgm:prSet/>
      <dgm:spPr/>
      <dgm:t>
        <a:bodyPr/>
        <a:lstStyle/>
        <a:p>
          <a:endParaRPr lang="en-US"/>
        </a:p>
      </dgm:t>
    </dgm:pt>
    <dgm:pt modelId="{3E5FCE62-F8B6-46A7-8C59-FC698841468B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baseline="0" dirty="0" smtClean="0"/>
            <a:t>Support &amp; Test Equipment </a:t>
          </a:r>
          <a:endParaRPr lang="en-US" sz="800" b="1" baseline="0" dirty="0"/>
        </a:p>
      </dgm:t>
    </dgm:pt>
    <dgm:pt modelId="{B201C6B4-6286-4304-BE90-AB687C0BFF61}" type="parTrans" cxnId="{3343E555-F137-405B-9A50-B3A936BC035D}">
      <dgm:prSet/>
      <dgm:spPr/>
      <dgm:t>
        <a:bodyPr/>
        <a:lstStyle/>
        <a:p>
          <a:endParaRPr lang="en-US"/>
        </a:p>
      </dgm:t>
    </dgm:pt>
    <dgm:pt modelId="{BA0D1E98-949D-4F16-BF00-59C606F3FD38}" type="sibTrans" cxnId="{3343E555-F137-405B-9A50-B3A936BC035D}">
      <dgm:prSet/>
      <dgm:spPr/>
      <dgm:t>
        <a:bodyPr/>
        <a:lstStyle/>
        <a:p>
          <a:endParaRPr lang="en-US"/>
        </a:p>
      </dgm:t>
    </dgm:pt>
    <dgm:pt modelId="{0F7DFC2C-6EAE-4804-B4A8-7F75722D95A2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baseline="0" dirty="0" smtClean="0"/>
            <a:t>Manpower &amp; </a:t>
          </a:r>
          <a:r>
            <a:rPr lang="en-US" sz="800" b="1" dirty="0" smtClean="0"/>
            <a:t>Personnel</a:t>
          </a:r>
          <a:endParaRPr lang="en-US" sz="800" b="1" baseline="0" dirty="0"/>
        </a:p>
      </dgm:t>
    </dgm:pt>
    <dgm:pt modelId="{715764D4-3E70-4AE5-8FB0-053097BE3CEE}" type="parTrans" cxnId="{72DC9C21-EB07-4E3C-AD69-52285976C03E}">
      <dgm:prSet/>
      <dgm:spPr/>
      <dgm:t>
        <a:bodyPr/>
        <a:lstStyle/>
        <a:p>
          <a:endParaRPr lang="en-US"/>
        </a:p>
      </dgm:t>
    </dgm:pt>
    <dgm:pt modelId="{F559143E-C126-4574-A09C-A5D8AF407B6D}" type="sibTrans" cxnId="{72DC9C21-EB07-4E3C-AD69-52285976C03E}">
      <dgm:prSet/>
      <dgm:spPr/>
      <dgm:t>
        <a:bodyPr/>
        <a:lstStyle/>
        <a:p>
          <a:endParaRPr lang="en-US"/>
        </a:p>
      </dgm:t>
    </dgm:pt>
    <dgm:pt modelId="{2976F903-F280-4ED2-9C86-F242321C7668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dirty="0" smtClean="0"/>
            <a:t>Training &amp; Training Support </a:t>
          </a:r>
          <a:endParaRPr lang="en-US" sz="800" b="1" dirty="0"/>
        </a:p>
      </dgm:t>
    </dgm:pt>
    <dgm:pt modelId="{8DD3D5CD-5B39-4A68-99BE-EA1B507E05E1}" type="parTrans" cxnId="{807AC201-59C0-4969-9019-39D43EBBF2D7}">
      <dgm:prSet/>
      <dgm:spPr/>
      <dgm:t>
        <a:bodyPr/>
        <a:lstStyle/>
        <a:p>
          <a:endParaRPr lang="en-US"/>
        </a:p>
      </dgm:t>
    </dgm:pt>
    <dgm:pt modelId="{1BFDF649-A9A5-4EEF-8B6E-4FF466246FCE}" type="sibTrans" cxnId="{807AC201-59C0-4969-9019-39D43EBBF2D7}">
      <dgm:prSet/>
      <dgm:spPr/>
      <dgm:t>
        <a:bodyPr/>
        <a:lstStyle/>
        <a:p>
          <a:endParaRPr lang="en-US"/>
        </a:p>
      </dgm:t>
    </dgm:pt>
    <dgm:pt modelId="{1829BD42-6DA7-4517-A9FE-3EB10F2AEFD0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dirty="0" smtClean="0"/>
            <a:t>Technical Data &amp; Publications </a:t>
          </a:r>
          <a:endParaRPr lang="en-US" sz="800" b="1" dirty="0"/>
        </a:p>
      </dgm:t>
    </dgm:pt>
    <dgm:pt modelId="{42965BC2-154D-4FA1-A060-848EB4F1C7E9}" type="parTrans" cxnId="{F429DF10-1682-4E97-9E07-0B1A557FB270}">
      <dgm:prSet/>
      <dgm:spPr/>
      <dgm:t>
        <a:bodyPr/>
        <a:lstStyle/>
        <a:p>
          <a:endParaRPr lang="en-US"/>
        </a:p>
      </dgm:t>
    </dgm:pt>
    <dgm:pt modelId="{BC739E1A-8E16-43CD-8FB3-747295640F62}" type="sibTrans" cxnId="{F429DF10-1682-4E97-9E07-0B1A557FB270}">
      <dgm:prSet/>
      <dgm:spPr/>
      <dgm:t>
        <a:bodyPr/>
        <a:lstStyle/>
        <a:p>
          <a:endParaRPr lang="en-US"/>
        </a:p>
      </dgm:t>
    </dgm:pt>
    <dgm:pt modelId="{30F721C1-2A27-49D3-82BF-5468DDE889E1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baseline="0" dirty="0" smtClean="0"/>
            <a:t>Computer </a:t>
          </a:r>
          <a:r>
            <a:rPr lang="en-US" sz="800" b="1" dirty="0" smtClean="0"/>
            <a:t>Resources</a:t>
          </a:r>
          <a:r>
            <a:rPr lang="en-US" sz="800" b="1" baseline="0" dirty="0" smtClean="0"/>
            <a:t> Support </a:t>
          </a:r>
          <a:endParaRPr lang="en-US" sz="800" b="1" baseline="0" dirty="0"/>
        </a:p>
      </dgm:t>
    </dgm:pt>
    <dgm:pt modelId="{81EF439B-3BD3-4C47-B70F-63EC9C0B5593}" type="parTrans" cxnId="{DA50B0FC-AD15-4296-B834-56EF057E600B}">
      <dgm:prSet/>
      <dgm:spPr/>
      <dgm:t>
        <a:bodyPr/>
        <a:lstStyle/>
        <a:p>
          <a:endParaRPr lang="en-US"/>
        </a:p>
      </dgm:t>
    </dgm:pt>
    <dgm:pt modelId="{A192DBF3-7187-44A5-A2A4-7BA757B31567}" type="sibTrans" cxnId="{DA50B0FC-AD15-4296-B834-56EF057E600B}">
      <dgm:prSet/>
      <dgm:spPr/>
      <dgm:t>
        <a:bodyPr/>
        <a:lstStyle/>
        <a:p>
          <a:endParaRPr lang="en-US"/>
        </a:p>
      </dgm:t>
    </dgm:pt>
    <dgm:pt modelId="{18910944-C80B-4006-8B4A-DC86142474E1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dirty="0" smtClean="0"/>
            <a:t>Facilities</a:t>
          </a:r>
          <a:endParaRPr lang="en-US" sz="800" b="1" dirty="0"/>
        </a:p>
      </dgm:t>
    </dgm:pt>
    <dgm:pt modelId="{F5E25880-FC99-4AAB-B07D-1BCDB098BDD1}" type="parTrans" cxnId="{C54D9431-C00B-45BB-AFD4-EA5D1D8D2B9E}">
      <dgm:prSet/>
      <dgm:spPr/>
      <dgm:t>
        <a:bodyPr/>
        <a:lstStyle/>
        <a:p>
          <a:endParaRPr lang="en-US"/>
        </a:p>
      </dgm:t>
    </dgm:pt>
    <dgm:pt modelId="{D1B1311D-01C5-4D07-A58F-7AC9BC44B64E}" type="sibTrans" cxnId="{C54D9431-C00B-45BB-AFD4-EA5D1D8D2B9E}">
      <dgm:prSet/>
      <dgm:spPr/>
      <dgm:t>
        <a:bodyPr/>
        <a:lstStyle/>
        <a:p>
          <a:endParaRPr lang="en-US"/>
        </a:p>
      </dgm:t>
    </dgm:pt>
    <dgm:pt modelId="{88C91F01-13AA-4DD6-8CBF-A7557E6CE0F3}">
      <dgm:prSet custT="1"/>
      <dgm:spPr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800" b="1" baseline="0" dirty="0" smtClean="0"/>
            <a:t>Packaging, </a:t>
          </a:r>
          <a:r>
            <a:rPr lang="en-US" sz="800" b="1" dirty="0" smtClean="0"/>
            <a:t>Handling</a:t>
          </a:r>
          <a:r>
            <a:rPr lang="en-US" sz="800" b="1" baseline="0" dirty="0" smtClean="0"/>
            <a:t> &amp; Transportation </a:t>
          </a:r>
          <a:endParaRPr lang="en-US" sz="800" b="1" baseline="0" dirty="0"/>
        </a:p>
      </dgm:t>
    </dgm:pt>
    <dgm:pt modelId="{DACB803A-0552-499D-9B44-897F968392A6}" type="parTrans" cxnId="{ED59438F-4C07-41A7-BAAE-D81B57BA6D5D}">
      <dgm:prSet/>
      <dgm:spPr/>
      <dgm:t>
        <a:bodyPr/>
        <a:lstStyle/>
        <a:p>
          <a:endParaRPr lang="en-US"/>
        </a:p>
      </dgm:t>
    </dgm:pt>
    <dgm:pt modelId="{945C6EE6-E2EC-4E38-AD95-8D83AABBBDFB}" type="sibTrans" cxnId="{ED59438F-4C07-41A7-BAAE-D81B57BA6D5D}">
      <dgm:prSet/>
      <dgm:spPr/>
      <dgm:t>
        <a:bodyPr/>
        <a:lstStyle/>
        <a:p>
          <a:endParaRPr lang="en-US"/>
        </a:p>
      </dgm:t>
    </dgm:pt>
    <dgm:pt modelId="{DD375980-DE36-4D64-BAEA-5580045FB491}" type="pres">
      <dgm:prSet presAssocID="{120D9F3C-B266-4D82-ADF8-C5A4532D970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0F308-5CC2-4297-AF0C-C9302F20BA58}" type="pres">
      <dgm:prSet presAssocID="{1FEDF40C-3F30-4018-B259-3EB891493541}" presName="centerShape" presStyleLbl="node0" presStyleIdx="0" presStyleCnt="1" custScaleX="151677" custScaleY="152086"/>
      <dgm:spPr/>
      <dgm:t>
        <a:bodyPr/>
        <a:lstStyle/>
        <a:p>
          <a:endParaRPr lang="en-US"/>
        </a:p>
      </dgm:t>
    </dgm:pt>
    <dgm:pt modelId="{D7069BF4-30E6-401E-8B94-4B55872C86E6}" type="pres">
      <dgm:prSet presAssocID="{82CA60F5-6343-4505-B7C6-6607C38DF1BB}" presName="node" presStyleLbl="node1" presStyleIdx="0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EE6ABA-FF9A-4FDF-9E98-FA003825C3AF}" type="pres">
      <dgm:prSet presAssocID="{82CA60F5-6343-4505-B7C6-6607C38DF1BB}" presName="dummy" presStyleCnt="0"/>
      <dgm:spPr/>
    </dgm:pt>
    <dgm:pt modelId="{03B1D2FD-A72B-4C2D-9131-D11EF034A205}" type="pres">
      <dgm:prSet presAssocID="{BABB8DD8-004C-478B-A8DA-152FB1A8E4E7}" presName="sibTrans" presStyleLbl="sibTrans2D1" presStyleIdx="0" presStyleCnt="10"/>
      <dgm:spPr/>
      <dgm:t>
        <a:bodyPr/>
        <a:lstStyle/>
        <a:p>
          <a:endParaRPr lang="en-US"/>
        </a:p>
      </dgm:t>
    </dgm:pt>
    <dgm:pt modelId="{5DE6C0A3-CD50-4AAE-8AA1-5B5C1EF2B5C3}" type="pres">
      <dgm:prSet presAssocID="{EE0CD9A7-99DA-4367-8A22-6F8159BC8C34}" presName="node" presStyleLbl="node1" presStyleIdx="1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7F3F1-2186-4644-9C12-41707EE5F313}" type="pres">
      <dgm:prSet presAssocID="{EE0CD9A7-99DA-4367-8A22-6F8159BC8C34}" presName="dummy" presStyleCnt="0"/>
      <dgm:spPr/>
    </dgm:pt>
    <dgm:pt modelId="{F2D718AD-2628-4046-A09D-3C77B5666126}" type="pres">
      <dgm:prSet presAssocID="{7C101D06-E236-4927-894D-7D78910F163D}" presName="sibTrans" presStyleLbl="sibTrans2D1" presStyleIdx="1" presStyleCnt="10"/>
      <dgm:spPr/>
      <dgm:t>
        <a:bodyPr/>
        <a:lstStyle/>
        <a:p>
          <a:endParaRPr lang="en-US"/>
        </a:p>
      </dgm:t>
    </dgm:pt>
    <dgm:pt modelId="{AD71B55E-5535-471A-AC9A-7E0F7D52ECE8}" type="pres">
      <dgm:prSet presAssocID="{E9F5BF36-4419-4C0A-BA57-C67FA3797BC4}" presName="node" presStyleLbl="node1" presStyleIdx="2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8B69F-ADAF-490A-9C40-D3B9531BE090}" type="pres">
      <dgm:prSet presAssocID="{E9F5BF36-4419-4C0A-BA57-C67FA3797BC4}" presName="dummy" presStyleCnt="0"/>
      <dgm:spPr/>
    </dgm:pt>
    <dgm:pt modelId="{91E29156-DEEE-4251-9B67-AB3ED8D111C9}" type="pres">
      <dgm:prSet presAssocID="{EEBAF5E7-B073-4CC2-BDC2-1EEA13D9A631}" presName="sibTrans" presStyleLbl="sibTrans2D1" presStyleIdx="2" presStyleCnt="10"/>
      <dgm:spPr/>
      <dgm:t>
        <a:bodyPr/>
        <a:lstStyle/>
        <a:p>
          <a:endParaRPr lang="en-US"/>
        </a:p>
      </dgm:t>
    </dgm:pt>
    <dgm:pt modelId="{086F6EA0-22E1-4990-9272-D7BA16E38397}" type="pres">
      <dgm:prSet presAssocID="{3E5FCE62-F8B6-46A7-8C59-FC698841468B}" presName="node" presStyleLbl="node1" presStyleIdx="3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56E561-FD47-4F52-A9B6-4BB414982EBE}" type="pres">
      <dgm:prSet presAssocID="{3E5FCE62-F8B6-46A7-8C59-FC698841468B}" presName="dummy" presStyleCnt="0"/>
      <dgm:spPr/>
    </dgm:pt>
    <dgm:pt modelId="{163BE08C-F5D5-4B93-8439-FDF10BB639C3}" type="pres">
      <dgm:prSet presAssocID="{BA0D1E98-949D-4F16-BF00-59C606F3FD38}" presName="sibTrans" presStyleLbl="sibTrans2D1" presStyleIdx="3" presStyleCnt="10"/>
      <dgm:spPr/>
      <dgm:t>
        <a:bodyPr/>
        <a:lstStyle/>
        <a:p>
          <a:endParaRPr lang="en-US"/>
        </a:p>
      </dgm:t>
    </dgm:pt>
    <dgm:pt modelId="{E5F40059-B505-49F2-969A-AA633C1D249E}" type="pres">
      <dgm:prSet presAssocID="{0F7DFC2C-6EAE-4804-B4A8-7F75722D95A2}" presName="node" presStyleLbl="node1" presStyleIdx="4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839CC4-D6BB-42C2-A83C-607B79CEFD15}" type="pres">
      <dgm:prSet presAssocID="{0F7DFC2C-6EAE-4804-B4A8-7F75722D95A2}" presName="dummy" presStyleCnt="0"/>
      <dgm:spPr/>
    </dgm:pt>
    <dgm:pt modelId="{0C2D11D9-258B-4395-A2FB-C07F3F2B5A0A}" type="pres">
      <dgm:prSet presAssocID="{F559143E-C126-4574-A09C-A5D8AF407B6D}" presName="sibTrans" presStyleLbl="sibTrans2D1" presStyleIdx="4" presStyleCnt="10"/>
      <dgm:spPr/>
      <dgm:t>
        <a:bodyPr/>
        <a:lstStyle/>
        <a:p>
          <a:endParaRPr lang="en-US"/>
        </a:p>
      </dgm:t>
    </dgm:pt>
    <dgm:pt modelId="{DDAA2106-22FE-4B1E-A02F-150E00AC04EB}" type="pres">
      <dgm:prSet presAssocID="{2976F903-F280-4ED2-9C86-F242321C7668}" presName="node" presStyleLbl="node1" presStyleIdx="5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42913-75D3-467A-BA68-9FD29F448740}" type="pres">
      <dgm:prSet presAssocID="{2976F903-F280-4ED2-9C86-F242321C7668}" presName="dummy" presStyleCnt="0"/>
      <dgm:spPr/>
    </dgm:pt>
    <dgm:pt modelId="{81875B36-F3DF-4D12-B785-7D641DCAC6BE}" type="pres">
      <dgm:prSet presAssocID="{1BFDF649-A9A5-4EEF-8B6E-4FF466246FCE}" presName="sibTrans" presStyleLbl="sibTrans2D1" presStyleIdx="5" presStyleCnt="10"/>
      <dgm:spPr/>
      <dgm:t>
        <a:bodyPr/>
        <a:lstStyle/>
        <a:p>
          <a:endParaRPr lang="en-US"/>
        </a:p>
      </dgm:t>
    </dgm:pt>
    <dgm:pt modelId="{C85B0B5C-7D4D-4763-A289-245CD478CEE1}" type="pres">
      <dgm:prSet presAssocID="{1829BD42-6DA7-4517-A9FE-3EB10F2AEFD0}" presName="node" presStyleLbl="node1" presStyleIdx="6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2C264-AE64-46D2-AD17-1FCE3E4E4106}" type="pres">
      <dgm:prSet presAssocID="{1829BD42-6DA7-4517-A9FE-3EB10F2AEFD0}" presName="dummy" presStyleCnt="0"/>
      <dgm:spPr/>
    </dgm:pt>
    <dgm:pt modelId="{9F8A015B-6060-4D9A-8CC8-4E7327B4D236}" type="pres">
      <dgm:prSet presAssocID="{BC739E1A-8E16-43CD-8FB3-747295640F62}" presName="sibTrans" presStyleLbl="sibTrans2D1" presStyleIdx="6" presStyleCnt="10"/>
      <dgm:spPr/>
      <dgm:t>
        <a:bodyPr/>
        <a:lstStyle/>
        <a:p>
          <a:endParaRPr lang="en-US"/>
        </a:p>
      </dgm:t>
    </dgm:pt>
    <dgm:pt modelId="{436A49D8-BE66-4431-BE09-7B9DBE71D786}" type="pres">
      <dgm:prSet presAssocID="{30F721C1-2A27-49D3-82BF-5468DDE889E1}" presName="node" presStyleLbl="node1" presStyleIdx="7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8E422-B14C-4F05-937E-6B392FF199D0}" type="pres">
      <dgm:prSet presAssocID="{30F721C1-2A27-49D3-82BF-5468DDE889E1}" presName="dummy" presStyleCnt="0"/>
      <dgm:spPr/>
    </dgm:pt>
    <dgm:pt modelId="{E7100829-524E-41B8-897A-8B4CB3339D7F}" type="pres">
      <dgm:prSet presAssocID="{A192DBF3-7187-44A5-A2A4-7BA757B31567}" presName="sibTrans" presStyleLbl="sibTrans2D1" presStyleIdx="7" presStyleCnt="10"/>
      <dgm:spPr/>
      <dgm:t>
        <a:bodyPr/>
        <a:lstStyle/>
        <a:p>
          <a:endParaRPr lang="en-US"/>
        </a:p>
      </dgm:t>
    </dgm:pt>
    <dgm:pt modelId="{193DE8E4-D740-4B8F-A21C-AA9393920B46}" type="pres">
      <dgm:prSet presAssocID="{18910944-C80B-4006-8B4A-DC86142474E1}" presName="node" presStyleLbl="node1" presStyleIdx="8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89A25-85AB-41D8-8B68-75390C7A0FD2}" type="pres">
      <dgm:prSet presAssocID="{18910944-C80B-4006-8B4A-DC86142474E1}" presName="dummy" presStyleCnt="0"/>
      <dgm:spPr/>
    </dgm:pt>
    <dgm:pt modelId="{EF37217D-98F1-41EF-B751-D2FE6E4DBF39}" type="pres">
      <dgm:prSet presAssocID="{D1B1311D-01C5-4D07-A58F-7AC9BC44B64E}" presName="sibTrans" presStyleLbl="sibTrans2D1" presStyleIdx="8" presStyleCnt="10"/>
      <dgm:spPr/>
      <dgm:t>
        <a:bodyPr/>
        <a:lstStyle/>
        <a:p>
          <a:endParaRPr lang="en-US"/>
        </a:p>
      </dgm:t>
    </dgm:pt>
    <dgm:pt modelId="{00953F76-C65C-4413-A46A-EFA662787C74}" type="pres">
      <dgm:prSet presAssocID="{88C91F01-13AA-4DD6-8CBF-A7557E6CE0F3}" presName="node" presStyleLbl="node1" presStyleIdx="9" presStyleCnt="10" custScaleX="142775" custScaleY="142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C4827-1974-45B1-886B-D60ED37FF7B2}" type="pres">
      <dgm:prSet presAssocID="{88C91F01-13AA-4DD6-8CBF-A7557E6CE0F3}" presName="dummy" presStyleCnt="0"/>
      <dgm:spPr/>
    </dgm:pt>
    <dgm:pt modelId="{EC081DFF-309E-43B0-90B2-E2987E42FD5E}" type="pres">
      <dgm:prSet presAssocID="{945C6EE6-E2EC-4E38-AD95-8D83AABBBDFB}" presName="sibTrans" presStyleLbl="sibTrans2D1" presStyleIdx="9" presStyleCnt="10"/>
      <dgm:spPr/>
      <dgm:t>
        <a:bodyPr/>
        <a:lstStyle/>
        <a:p>
          <a:endParaRPr lang="en-US"/>
        </a:p>
      </dgm:t>
    </dgm:pt>
  </dgm:ptLst>
  <dgm:cxnLst>
    <dgm:cxn modelId="{8B63E1A8-EAC6-48EB-8517-F5E3A38D2460}" type="presOf" srcId="{EEBAF5E7-B073-4CC2-BDC2-1EEA13D9A631}" destId="{91E29156-DEEE-4251-9B67-AB3ED8D111C9}" srcOrd="0" destOrd="0" presId="urn:microsoft.com/office/officeart/2005/8/layout/radial6"/>
    <dgm:cxn modelId="{912D6941-8BCB-4121-BA07-1B97A19136B1}" type="presOf" srcId="{7C101D06-E236-4927-894D-7D78910F163D}" destId="{F2D718AD-2628-4046-A09D-3C77B5666126}" srcOrd="0" destOrd="0" presId="urn:microsoft.com/office/officeart/2005/8/layout/radial6"/>
    <dgm:cxn modelId="{BD4330DD-91FC-42F8-8678-5220561D1B1F}" type="presOf" srcId="{BC739E1A-8E16-43CD-8FB3-747295640F62}" destId="{9F8A015B-6060-4D9A-8CC8-4E7327B4D236}" srcOrd="0" destOrd="0" presId="urn:microsoft.com/office/officeart/2005/8/layout/radial6"/>
    <dgm:cxn modelId="{5972A10B-0541-4D5D-9BBE-544CF6EB34C9}" type="presOf" srcId="{3E5FCE62-F8B6-46A7-8C59-FC698841468B}" destId="{086F6EA0-22E1-4990-9272-D7BA16E38397}" srcOrd="0" destOrd="0" presId="urn:microsoft.com/office/officeart/2005/8/layout/radial6"/>
    <dgm:cxn modelId="{A31FA305-699D-404F-B3EE-B4FCA8AC162B}" srcId="{1FEDF40C-3F30-4018-B259-3EB891493541}" destId="{EE0CD9A7-99DA-4367-8A22-6F8159BC8C34}" srcOrd="1" destOrd="0" parTransId="{A7215678-A3BE-4409-AE00-F4F86D409164}" sibTransId="{7C101D06-E236-4927-894D-7D78910F163D}"/>
    <dgm:cxn modelId="{72DC9C21-EB07-4E3C-AD69-52285976C03E}" srcId="{1FEDF40C-3F30-4018-B259-3EB891493541}" destId="{0F7DFC2C-6EAE-4804-B4A8-7F75722D95A2}" srcOrd="4" destOrd="0" parTransId="{715764D4-3E70-4AE5-8FB0-053097BE3CEE}" sibTransId="{F559143E-C126-4574-A09C-A5D8AF407B6D}"/>
    <dgm:cxn modelId="{DB11E557-77B9-48DA-A6B3-76520E8FC1D0}" type="presOf" srcId="{D1B1311D-01C5-4D07-A58F-7AC9BC44B64E}" destId="{EF37217D-98F1-41EF-B751-D2FE6E4DBF39}" srcOrd="0" destOrd="0" presId="urn:microsoft.com/office/officeart/2005/8/layout/radial6"/>
    <dgm:cxn modelId="{58C16175-BF20-4143-AA1A-D31A9564F1D6}" srcId="{1FEDF40C-3F30-4018-B259-3EB891493541}" destId="{82CA60F5-6343-4505-B7C6-6607C38DF1BB}" srcOrd="0" destOrd="0" parTransId="{4B87868B-CD1D-4BF7-9FDE-A7BE17941E3B}" sibTransId="{BABB8DD8-004C-478B-A8DA-152FB1A8E4E7}"/>
    <dgm:cxn modelId="{C54D9431-C00B-45BB-AFD4-EA5D1D8D2B9E}" srcId="{1FEDF40C-3F30-4018-B259-3EB891493541}" destId="{18910944-C80B-4006-8B4A-DC86142474E1}" srcOrd="8" destOrd="0" parTransId="{F5E25880-FC99-4AAB-B07D-1BCDB098BDD1}" sibTransId="{D1B1311D-01C5-4D07-A58F-7AC9BC44B64E}"/>
    <dgm:cxn modelId="{88332971-1EA4-4825-82B2-0C9D4ACB9806}" type="presOf" srcId="{1FEDF40C-3F30-4018-B259-3EB891493541}" destId="{7960F308-5CC2-4297-AF0C-C9302F20BA58}" srcOrd="0" destOrd="0" presId="urn:microsoft.com/office/officeart/2005/8/layout/radial6"/>
    <dgm:cxn modelId="{3343E555-F137-405B-9A50-B3A936BC035D}" srcId="{1FEDF40C-3F30-4018-B259-3EB891493541}" destId="{3E5FCE62-F8B6-46A7-8C59-FC698841468B}" srcOrd="3" destOrd="0" parTransId="{B201C6B4-6286-4304-BE90-AB687C0BFF61}" sibTransId="{BA0D1E98-949D-4F16-BF00-59C606F3FD38}"/>
    <dgm:cxn modelId="{BD26B66E-5273-404C-99DE-D234CEEF2674}" type="presOf" srcId="{18910944-C80B-4006-8B4A-DC86142474E1}" destId="{193DE8E4-D740-4B8F-A21C-AA9393920B46}" srcOrd="0" destOrd="0" presId="urn:microsoft.com/office/officeart/2005/8/layout/radial6"/>
    <dgm:cxn modelId="{0071C845-6925-4C4E-9400-BDF3ECD6243D}" type="presOf" srcId="{945C6EE6-E2EC-4E38-AD95-8D83AABBBDFB}" destId="{EC081DFF-309E-43B0-90B2-E2987E42FD5E}" srcOrd="0" destOrd="0" presId="urn:microsoft.com/office/officeart/2005/8/layout/radial6"/>
    <dgm:cxn modelId="{A5E00D93-FC8A-4AAE-8CD0-C844CCC77667}" type="presOf" srcId="{E9F5BF36-4419-4C0A-BA57-C67FA3797BC4}" destId="{AD71B55E-5535-471A-AC9A-7E0F7D52ECE8}" srcOrd="0" destOrd="0" presId="urn:microsoft.com/office/officeart/2005/8/layout/radial6"/>
    <dgm:cxn modelId="{BE95B3A7-4AAA-4A54-AEDC-2808CE1CEC30}" type="presOf" srcId="{120D9F3C-B266-4D82-ADF8-C5A4532D970A}" destId="{DD375980-DE36-4D64-BAEA-5580045FB491}" srcOrd="0" destOrd="0" presId="urn:microsoft.com/office/officeart/2005/8/layout/radial6"/>
    <dgm:cxn modelId="{53105BAA-F55D-4D27-8073-B7164F71CD84}" srcId="{120D9F3C-B266-4D82-ADF8-C5A4532D970A}" destId="{1FEDF40C-3F30-4018-B259-3EB891493541}" srcOrd="0" destOrd="0" parTransId="{EE810042-D169-41AE-B1E4-E11D0B206EDA}" sibTransId="{89435677-CD92-4BB0-90F2-82389555028C}"/>
    <dgm:cxn modelId="{DA50B0FC-AD15-4296-B834-56EF057E600B}" srcId="{1FEDF40C-3F30-4018-B259-3EB891493541}" destId="{30F721C1-2A27-49D3-82BF-5468DDE889E1}" srcOrd="7" destOrd="0" parTransId="{81EF439B-3BD3-4C47-B70F-63EC9C0B5593}" sibTransId="{A192DBF3-7187-44A5-A2A4-7BA757B31567}"/>
    <dgm:cxn modelId="{9B1D38E9-70D0-40B2-AB39-F81251350A9B}" type="presOf" srcId="{1BFDF649-A9A5-4EEF-8B6E-4FF466246FCE}" destId="{81875B36-F3DF-4D12-B785-7D641DCAC6BE}" srcOrd="0" destOrd="0" presId="urn:microsoft.com/office/officeart/2005/8/layout/radial6"/>
    <dgm:cxn modelId="{807AC201-59C0-4969-9019-39D43EBBF2D7}" srcId="{1FEDF40C-3F30-4018-B259-3EB891493541}" destId="{2976F903-F280-4ED2-9C86-F242321C7668}" srcOrd="5" destOrd="0" parTransId="{8DD3D5CD-5B39-4A68-99BE-EA1B507E05E1}" sibTransId="{1BFDF649-A9A5-4EEF-8B6E-4FF466246FCE}"/>
    <dgm:cxn modelId="{A97341B7-6406-4D87-A7E6-B01D2F675206}" type="presOf" srcId="{A192DBF3-7187-44A5-A2A4-7BA757B31567}" destId="{E7100829-524E-41B8-897A-8B4CB3339D7F}" srcOrd="0" destOrd="0" presId="urn:microsoft.com/office/officeart/2005/8/layout/radial6"/>
    <dgm:cxn modelId="{C701C4F3-331A-4512-8743-4E170E58614F}" type="presOf" srcId="{BABB8DD8-004C-478B-A8DA-152FB1A8E4E7}" destId="{03B1D2FD-A72B-4C2D-9131-D11EF034A205}" srcOrd="0" destOrd="0" presId="urn:microsoft.com/office/officeart/2005/8/layout/radial6"/>
    <dgm:cxn modelId="{1B66E50F-D079-49B2-8963-027BB922BA78}" type="presOf" srcId="{88C91F01-13AA-4DD6-8CBF-A7557E6CE0F3}" destId="{00953F76-C65C-4413-A46A-EFA662787C74}" srcOrd="0" destOrd="0" presId="urn:microsoft.com/office/officeart/2005/8/layout/radial6"/>
    <dgm:cxn modelId="{1E74D091-6F19-4F87-BCF3-A1EECAA909E8}" type="presOf" srcId="{EE0CD9A7-99DA-4367-8A22-6F8159BC8C34}" destId="{5DE6C0A3-CD50-4AAE-8AA1-5B5C1EF2B5C3}" srcOrd="0" destOrd="0" presId="urn:microsoft.com/office/officeart/2005/8/layout/radial6"/>
    <dgm:cxn modelId="{ED59438F-4C07-41A7-BAAE-D81B57BA6D5D}" srcId="{1FEDF40C-3F30-4018-B259-3EB891493541}" destId="{88C91F01-13AA-4DD6-8CBF-A7557E6CE0F3}" srcOrd="9" destOrd="0" parTransId="{DACB803A-0552-499D-9B44-897F968392A6}" sibTransId="{945C6EE6-E2EC-4E38-AD95-8D83AABBBDFB}"/>
    <dgm:cxn modelId="{65CC7BDB-504F-4C5E-8338-F479DBC22288}" type="presOf" srcId="{30F721C1-2A27-49D3-82BF-5468DDE889E1}" destId="{436A49D8-BE66-4431-BE09-7B9DBE71D786}" srcOrd="0" destOrd="0" presId="urn:microsoft.com/office/officeart/2005/8/layout/radial6"/>
    <dgm:cxn modelId="{F157BF95-33E4-4E85-99E8-AD7EAFED86FE}" type="presOf" srcId="{2976F903-F280-4ED2-9C86-F242321C7668}" destId="{DDAA2106-22FE-4B1E-A02F-150E00AC04EB}" srcOrd="0" destOrd="0" presId="urn:microsoft.com/office/officeart/2005/8/layout/radial6"/>
    <dgm:cxn modelId="{77BDB044-E861-4181-8F03-D246C7494203}" type="presOf" srcId="{82CA60F5-6343-4505-B7C6-6607C38DF1BB}" destId="{D7069BF4-30E6-401E-8B94-4B55872C86E6}" srcOrd="0" destOrd="0" presId="urn:microsoft.com/office/officeart/2005/8/layout/radial6"/>
    <dgm:cxn modelId="{29BF8517-98F3-4B3C-BE98-59C1DB267C41}" type="presOf" srcId="{1829BD42-6DA7-4517-A9FE-3EB10F2AEFD0}" destId="{C85B0B5C-7D4D-4763-A289-245CD478CEE1}" srcOrd="0" destOrd="0" presId="urn:microsoft.com/office/officeart/2005/8/layout/radial6"/>
    <dgm:cxn modelId="{AF0D707A-E336-43DC-BADC-F1FA19B42FEE}" type="presOf" srcId="{BA0D1E98-949D-4F16-BF00-59C606F3FD38}" destId="{163BE08C-F5D5-4B93-8439-FDF10BB639C3}" srcOrd="0" destOrd="0" presId="urn:microsoft.com/office/officeart/2005/8/layout/radial6"/>
    <dgm:cxn modelId="{E3695721-FBB3-4E53-8739-ED956F24C161}" type="presOf" srcId="{0F7DFC2C-6EAE-4804-B4A8-7F75722D95A2}" destId="{E5F40059-B505-49F2-969A-AA633C1D249E}" srcOrd="0" destOrd="0" presId="urn:microsoft.com/office/officeart/2005/8/layout/radial6"/>
    <dgm:cxn modelId="{5156DC6E-94BF-4E50-973C-55AC6A344CFB}" srcId="{1FEDF40C-3F30-4018-B259-3EB891493541}" destId="{E9F5BF36-4419-4C0A-BA57-C67FA3797BC4}" srcOrd="2" destOrd="0" parTransId="{4C697145-6747-48FE-B52B-CAEF700983E7}" sibTransId="{EEBAF5E7-B073-4CC2-BDC2-1EEA13D9A631}"/>
    <dgm:cxn modelId="{F429DF10-1682-4E97-9E07-0B1A557FB270}" srcId="{1FEDF40C-3F30-4018-B259-3EB891493541}" destId="{1829BD42-6DA7-4517-A9FE-3EB10F2AEFD0}" srcOrd="6" destOrd="0" parTransId="{42965BC2-154D-4FA1-A060-848EB4F1C7E9}" sibTransId="{BC739E1A-8E16-43CD-8FB3-747295640F62}"/>
    <dgm:cxn modelId="{5A27C56A-476B-4B4F-804D-8B0BD2DC4CAF}" type="presOf" srcId="{F559143E-C126-4574-A09C-A5D8AF407B6D}" destId="{0C2D11D9-258B-4395-A2FB-C07F3F2B5A0A}" srcOrd="0" destOrd="0" presId="urn:microsoft.com/office/officeart/2005/8/layout/radial6"/>
    <dgm:cxn modelId="{9FA2B3D0-961E-41BC-81DB-43BB9F926D8A}" type="presParOf" srcId="{DD375980-DE36-4D64-BAEA-5580045FB491}" destId="{7960F308-5CC2-4297-AF0C-C9302F20BA58}" srcOrd="0" destOrd="0" presId="urn:microsoft.com/office/officeart/2005/8/layout/radial6"/>
    <dgm:cxn modelId="{00AF8C5E-2F23-47B6-9410-FC0EBE7E0299}" type="presParOf" srcId="{DD375980-DE36-4D64-BAEA-5580045FB491}" destId="{D7069BF4-30E6-401E-8B94-4B55872C86E6}" srcOrd="1" destOrd="0" presId="urn:microsoft.com/office/officeart/2005/8/layout/radial6"/>
    <dgm:cxn modelId="{8E9D25F4-BE0F-481C-986F-84351B2B6BB9}" type="presParOf" srcId="{DD375980-DE36-4D64-BAEA-5580045FB491}" destId="{00EE6ABA-FF9A-4FDF-9E98-FA003825C3AF}" srcOrd="2" destOrd="0" presId="urn:microsoft.com/office/officeart/2005/8/layout/radial6"/>
    <dgm:cxn modelId="{D87145F4-8A12-4111-AFA2-3A0CE737EEEE}" type="presParOf" srcId="{DD375980-DE36-4D64-BAEA-5580045FB491}" destId="{03B1D2FD-A72B-4C2D-9131-D11EF034A205}" srcOrd="3" destOrd="0" presId="urn:microsoft.com/office/officeart/2005/8/layout/radial6"/>
    <dgm:cxn modelId="{145B49AE-3FEF-405B-ADDC-5EACB06A7EFF}" type="presParOf" srcId="{DD375980-DE36-4D64-BAEA-5580045FB491}" destId="{5DE6C0A3-CD50-4AAE-8AA1-5B5C1EF2B5C3}" srcOrd="4" destOrd="0" presId="urn:microsoft.com/office/officeart/2005/8/layout/radial6"/>
    <dgm:cxn modelId="{7C2E419C-B84D-45B9-8461-6A4EDB6521FD}" type="presParOf" srcId="{DD375980-DE36-4D64-BAEA-5580045FB491}" destId="{ACF7F3F1-2186-4644-9C12-41707EE5F313}" srcOrd="5" destOrd="0" presId="urn:microsoft.com/office/officeart/2005/8/layout/radial6"/>
    <dgm:cxn modelId="{579028E4-92E8-4438-9BDD-AC607D16120A}" type="presParOf" srcId="{DD375980-DE36-4D64-BAEA-5580045FB491}" destId="{F2D718AD-2628-4046-A09D-3C77B5666126}" srcOrd="6" destOrd="0" presId="urn:microsoft.com/office/officeart/2005/8/layout/radial6"/>
    <dgm:cxn modelId="{33B12415-3F46-46B9-80B6-3AC365F099B0}" type="presParOf" srcId="{DD375980-DE36-4D64-BAEA-5580045FB491}" destId="{AD71B55E-5535-471A-AC9A-7E0F7D52ECE8}" srcOrd="7" destOrd="0" presId="urn:microsoft.com/office/officeart/2005/8/layout/radial6"/>
    <dgm:cxn modelId="{0B3E7297-13B5-4303-82F3-1F2C380B3E26}" type="presParOf" srcId="{DD375980-DE36-4D64-BAEA-5580045FB491}" destId="{0648B69F-ADAF-490A-9C40-D3B9531BE090}" srcOrd="8" destOrd="0" presId="urn:microsoft.com/office/officeart/2005/8/layout/radial6"/>
    <dgm:cxn modelId="{F3071CC5-369F-4C5B-BE04-6CF958DA8222}" type="presParOf" srcId="{DD375980-DE36-4D64-BAEA-5580045FB491}" destId="{91E29156-DEEE-4251-9B67-AB3ED8D111C9}" srcOrd="9" destOrd="0" presId="urn:microsoft.com/office/officeart/2005/8/layout/radial6"/>
    <dgm:cxn modelId="{822D6ED3-9BE5-427F-BDEE-D567A84E9EBD}" type="presParOf" srcId="{DD375980-DE36-4D64-BAEA-5580045FB491}" destId="{086F6EA0-22E1-4990-9272-D7BA16E38397}" srcOrd="10" destOrd="0" presId="urn:microsoft.com/office/officeart/2005/8/layout/radial6"/>
    <dgm:cxn modelId="{946FAFFD-83BF-47ED-A132-4B7B4AEC698F}" type="presParOf" srcId="{DD375980-DE36-4D64-BAEA-5580045FB491}" destId="{9756E561-FD47-4F52-A9B6-4BB414982EBE}" srcOrd="11" destOrd="0" presId="urn:microsoft.com/office/officeart/2005/8/layout/radial6"/>
    <dgm:cxn modelId="{363968FC-05B5-4595-BE4F-2C63F317042A}" type="presParOf" srcId="{DD375980-DE36-4D64-BAEA-5580045FB491}" destId="{163BE08C-F5D5-4B93-8439-FDF10BB639C3}" srcOrd="12" destOrd="0" presId="urn:microsoft.com/office/officeart/2005/8/layout/radial6"/>
    <dgm:cxn modelId="{E68EF8DE-E8CC-4BD5-8010-49B4D8CD8A2B}" type="presParOf" srcId="{DD375980-DE36-4D64-BAEA-5580045FB491}" destId="{E5F40059-B505-49F2-969A-AA633C1D249E}" srcOrd="13" destOrd="0" presId="urn:microsoft.com/office/officeart/2005/8/layout/radial6"/>
    <dgm:cxn modelId="{C8577E14-9897-4AD7-AAB5-5A2E8B9BDFDD}" type="presParOf" srcId="{DD375980-DE36-4D64-BAEA-5580045FB491}" destId="{42839CC4-D6BB-42C2-A83C-607B79CEFD15}" srcOrd="14" destOrd="0" presId="urn:microsoft.com/office/officeart/2005/8/layout/radial6"/>
    <dgm:cxn modelId="{A8181757-2A23-45B1-A8DD-1E94FA204329}" type="presParOf" srcId="{DD375980-DE36-4D64-BAEA-5580045FB491}" destId="{0C2D11D9-258B-4395-A2FB-C07F3F2B5A0A}" srcOrd="15" destOrd="0" presId="urn:microsoft.com/office/officeart/2005/8/layout/radial6"/>
    <dgm:cxn modelId="{CA4D7F27-6DE3-4FD4-88B3-FF1360556E50}" type="presParOf" srcId="{DD375980-DE36-4D64-BAEA-5580045FB491}" destId="{DDAA2106-22FE-4B1E-A02F-150E00AC04EB}" srcOrd="16" destOrd="0" presId="urn:microsoft.com/office/officeart/2005/8/layout/radial6"/>
    <dgm:cxn modelId="{1D7A8A05-DA20-42E1-B29D-001CF6C57E61}" type="presParOf" srcId="{DD375980-DE36-4D64-BAEA-5580045FB491}" destId="{70E42913-75D3-467A-BA68-9FD29F448740}" srcOrd="17" destOrd="0" presId="urn:microsoft.com/office/officeart/2005/8/layout/radial6"/>
    <dgm:cxn modelId="{FADEAF3F-A08B-4A17-B271-6584A539D97A}" type="presParOf" srcId="{DD375980-DE36-4D64-BAEA-5580045FB491}" destId="{81875B36-F3DF-4D12-B785-7D641DCAC6BE}" srcOrd="18" destOrd="0" presId="urn:microsoft.com/office/officeart/2005/8/layout/radial6"/>
    <dgm:cxn modelId="{BDB74293-FBD2-4413-AB24-9CFECC851518}" type="presParOf" srcId="{DD375980-DE36-4D64-BAEA-5580045FB491}" destId="{C85B0B5C-7D4D-4763-A289-245CD478CEE1}" srcOrd="19" destOrd="0" presId="urn:microsoft.com/office/officeart/2005/8/layout/radial6"/>
    <dgm:cxn modelId="{D9E20F6F-D28A-43BB-909E-16B38703FB76}" type="presParOf" srcId="{DD375980-DE36-4D64-BAEA-5580045FB491}" destId="{71E2C264-AE64-46D2-AD17-1FCE3E4E4106}" srcOrd="20" destOrd="0" presId="urn:microsoft.com/office/officeart/2005/8/layout/radial6"/>
    <dgm:cxn modelId="{DEE3E601-40DC-40C9-8DFB-A4EDD2A5C794}" type="presParOf" srcId="{DD375980-DE36-4D64-BAEA-5580045FB491}" destId="{9F8A015B-6060-4D9A-8CC8-4E7327B4D236}" srcOrd="21" destOrd="0" presId="urn:microsoft.com/office/officeart/2005/8/layout/radial6"/>
    <dgm:cxn modelId="{F6F43B9B-7A9E-4CFE-B49F-061CD1E46FE2}" type="presParOf" srcId="{DD375980-DE36-4D64-BAEA-5580045FB491}" destId="{436A49D8-BE66-4431-BE09-7B9DBE71D786}" srcOrd="22" destOrd="0" presId="urn:microsoft.com/office/officeart/2005/8/layout/radial6"/>
    <dgm:cxn modelId="{7FA2A439-49D5-4572-B770-32F1F6CC4F22}" type="presParOf" srcId="{DD375980-DE36-4D64-BAEA-5580045FB491}" destId="{8258E422-B14C-4F05-937E-6B392FF199D0}" srcOrd="23" destOrd="0" presId="urn:microsoft.com/office/officeart/2005/8/layout/radial6"/>
    <dgm:cxn modelId="{95BC0484-F75A-4078-B8D4-FAF48926A5A2}" type="presParOf" srcId="{DD375980-DE36-4D64-BAEA-5580045FB491}" destId="{E7100829-524E-41B8-897A-8B4CB3339D7F}" srcOrd="24" destOrd="0" presId="urn:microsoft.com/office/officeart/2005/8/layout/radial6"/>
    <dgm:cxn modelId="{1DE4E638-1B75-476F-91C2-0370AF2EC90C}" type="presParOf" srcId="{DD375980-DE36-4D64-BAEA-5580045FB491}" destId="{193DE8E4-D740-4B8F-A21C-AA9393920B46}" srcOrd="25" destOrd="0" presId="urn:microsoft.com/office/officeart/2005/8/layout/radial6"/>
    <dgm:cxn modelId="{D2C51F4C-89A8-4202-8EAB-1157CD2E9EFE}" type="presParOf" srcId="{DD375980-DE36-4D64-BAEA-5580045FB491}" destId="{36F89A25-85AB-41D8-8B68-75390C7A0FD2}" srcOrd="26" destOrd="0" presId="urn:microsoft.com/office/officeart/2005/8/layout/radial6"/>
    <dgm:cxn modelId="{810DB634-997F-4BD3-BD61-9AF57F264773}" type="presParOf" srcId="{DD375980-DE36-4D64-BAEA-5580045FB491}" destId="{EF37217D-98F1-41EF-B751-D2FE6E4DBF39}" srcOrd="27" destOrd="0" presId="urn:microsoft.com/office/officeart/2005/8/layout/radial6"/>
    <dgm:cxn modelId="{CD372FAA-88BF-4D73-B4D9-7A141800E748}" type="presParOf" srcId="{DD375980-DE36-4D64-BAEA-5580045FB491}" destId="{00953F76-C65C-4413-A46A-EFA662787C74}" srcOrd="28" destOrd="0" presId="urn:microsoft.com/office/officeart/2005/8/layout/radial6"/>
    <dgm:cxn modelId="{EE50723C-5AE3-4DB9-AADF-B1B00CE47188}" type="presParOf" srcId="{DD375980-DE36-4D64-BAEA-5580045FB491}" destId="{190C4827-1974-45B1-886B-D60ED37FF7B2}" srcOrd="29" destOrd="0" presId="urn:microsoft.com/office/officeart/2005/8/layout/radial6"/>
    <dgm:cxn modelId="{94800BBD-0124-4B9E-A1F9-1B6FED3998BD}" type="presParOf" srcId="{DD375980-DE36-4D64-BAEA-5580045FB491}" destId="{EC081DFF-309E-43B0-90B2-E2987E42FD5E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31A24-2ADE-45CC-9DB2-19E1BFB02F56}">
      <dsp:nvSpPr>
        <dsp:cNvPr id="0" name=""/>
        <dsp:cNvSpPr/>
      </dsp:nvSpPr>
      <dsp:spPr>
        <a:xfrm>
          <a:off x="558395" y="1225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Trainee Station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Cockpit area in a flight simulator </a:t>
          </a:r>
          <a:endParaRPr lang="en-US" sz="1050" b="0" kern="1200" dirty="0"/>
        </a:p>
      </dsp:txBody>
      <dsp:txXfrm>
        <a:off x="558395" y="1225"/>
        <a:ext cx="1711062" cy="1026637"/>
      </dsp:txXfrm>
    </dsp:sp>
    <dsp:sp modelId="{7C0B4DCC-3039-447F-A6B7-965D5F53B61B}">
      <dsp:nvSpPr>
        <dsp:cNvPr id="0" name=""/>
        <dsp:cNvSpPr/>
      </dsp:nvSpPr>
      <dsp:spPr>
        <a:xfrm>
          <a:off x="2440564" y="1225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Computational System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Computer or family of computers</a:t>
          </a:r>
          <a:endParaRPr lang="en-US" sz="1050" b="0" kern="1200" dirty="0"/>
        </a:p>
      </dsp:txBody>
      <dsp:txXfrm>
        <a:off x="2440564" y="1225"/>
        <a:ext cx="1711062" cy="1026637"/>
      </dsp:txXfrm>
    </dsp:sp>
    <dsp:sp modelId="{9367F9CD-6145-459A-832D-0B3280A9D8A4}">
      <dsp:nvSpPr>
        <dsp:cNvPr id="0" name=""/>
        <dsp:cNvSpPr/>
      </dsp:nvSpPr>
      <dsp:spPr>
        <a:xfrm>
          <a:off x="558395" y="1198969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Visual System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Image generator, displays and data bases </a:t>
          </a:r>
          <a:endParaRPr lang="en-US" sz="1050" b="0" kern="1200" dirty="0"/>
        </a:p>
      </dsp:txBody>
      <dsp:txXfrm>
        <a:off x="558395" y="1198969"/>
        <a:ext cx="1711062" cy="1026637"/>
      </dsp:txXfrm>
    </dsp:sp>
    <dsp:sp modelId="{24A4CF49-89CA-430E-8881-3D89B95CB4C8}">
      <dsp:nvSpPr>
        <dsp:cNvPr id="0" name=""/>
        <dsp:cNvSpPr/>
      </dsp:nvSpPr>
      <dsp:spPr>
        <a:xfrm>
          <a:off x="2440564" y="1198969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Instructor/Operator Station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Controls scenarios, inserts malfunctions, etc.</a:t>
          </a:r>
          <a:endParaRPr lang="en-US" sz="1050" b="0" kern="1200" dirty="0"/>
        </a:p>
      </dsp:txBody>
      <dsp:txXfrm>
        <a:off x="2440564" y="1198969"/>
        <a:ext cx="1711062" cy="1026637"/>
      </dsp:txXfrm>
    </dsp:sp>
    <dsp:sp modelId="{6789295B-5AE0-4E79-AE0B-B4CE9212F7F3}">
      <dsp:nvSpPr>
        <dsp:cNvPr id="0" name=""/>
        <dsp:cNvSpPr/>
      </dsp:nvSpPr>
      <dsp:spPr>
        <a:xfrm>
          <a:off x="558395" y="2396713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err="1" smtClean="0"/>
            <a:t>Aural</a:t>
          </a:r>
          <a:r>
            <a:rPr lang="fr-FR" sz="1050" b="1" kern="1200" dirty="0" smtClean="0"/>
            <a:t> System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0" kern="1200" dirty="0" smtClean="0"/>
            <a:t>Communications, </a:t>
          </a:r>
          <a:r>
            <a:rPr lang="fr-FR" sz="1050" b="0" kern="1200" dirty="0" err="1" smtClean="0"/>
            <a:t>engine</a:t>
          </a:r>
          <a:r>
            <a:rPr lang="fr-FR" sz="1050" b="0" kern="1200" dirty="0" smtClean="0"/>
            <a:t> noises, </a:t>
          </a:r>
          <a:r>
            <a:rPr lang="fr-FR" sz="1050" b="0" kern="1200" dirty="0" err="1" smtClean="0"/>
            <a:t>alarms</a:t>
          </a:r>
          <a:r>
            <a:rPr lang="fr-FR" sz="1050" b="0" kern="1200" dirty="0" smtClean="0"/>
            <a:t>, </a:t>
          </a:r>
          <a:r>
            <a:rPr lang="fr-FR" sz="1050" b="0" kern="1200" dirty="0" err="1" smtClean="0"/>
            <a:t>environmental</a:t>
          </a:r>
          <a:r>
            <a:rPr lang="fr-FR" sz="1050" b="0" kern="1200" dirty="0" smtClean="0"/>
            <a:t> noises, etc.</a:t>
          </a:r>
          <a:endParaRPr lang="fr-FR" sz="1050" b="0" kern="1200" dirty="0"/>
        </a:p>
      </dsp:txBody>
      <dsp:txXfrm>
        <a:off x="558395" y="2396713"/>
        <a:ext cx="1711062" cy="1026637"/>
      </dsp:txXfrm>
    </dsp:sp>
    <dsp:sp modelId="{D3E93EC2-656F-4CDA-A137-8A94307EF65D}">
      <dsp:nvSpPr>
        <dsp:cNvPr id="0" name=""/>
        <dsp:cNvSpPr/>
      </dsp:nvSpPr>
      <dsp:spPr>
        <a:xfrm>
          <a:off x="2440564" y="2396713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Motion System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Platform, g-seat/</a:t>
          </a:r>
          <a:r>
            <a:rPr lang="en-US" sz="1050" b="0" kern="1200" dirty="0" err="1" smtClean="0"/>
            <a:t>g-suit</a:t>
          </a:r>
          <a:r>
            <a:rPr lang="en-US" sz="1050" b="0" kern="1200" dirty="0" smtClean="0"/>
            <a:t>, motion seat, seat shaker</a:t>
          </a:r>
          <a:endParaRPr lang="en-US" sz="1050" b="0" kern="1200" dirty="0"/>
        </a:p>
      </dsp:txBody>
      <dsp:txXfrm>
        <a:off x="2440564" y="2396713"/>
        <a:ext cx="1711062" cy="1026637"/>
      </dsp:txXfrm>
    </dsp:sp>
    <dsp:sp modelId="{84707399-5AC7-4C84-9778-06BA8F5089DD}">
      <dsp:nvSpPr>
        <dsp:cNvPr id="0" name=""/>
        <dsp:cNvSpPr/>
      </dsp:nvSpPr>
      <dsp:spPr>
        <a:xfrm>
          <a:off x="558395" y="3594457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Control Loader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Stick &amp; rudder forces in flight simulator</a:t>
          </a:r>
          <a:endParaRPr lang="en-US" sz="1050" b="0" kern="1200" dirty="0"/>
        </a:p>
      </dsp:txBody>
      <dsp:txXfrm>
        <a:off x="558395" y="3594457"/>
        <a:ext cx="1711062" cy="1026637"/>
      </dsp:txXfrm>
    </dsp:sp>
    <dsp:sp modelId="{C4D8BC83-B597-4EB5-858A-29F0DD8B94CA}">
      <dsp:nvSpPr>
        <dsp:cNvPr id="0" name=""/>
        <dsp:cNvSpPr/>
      </dsp:nvSpPr>
      <dsp:spPr>
        <a:xfrm>
          <a:off x="2440564" y="3594457"/>
          <a:ext cx="1711062" cy="1026637"/>
        </a:xfrm>
        <a:prstGeom prst="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Interface Hardware and Software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 smtClean="0"/>
            <a:t>Enables computers and other hardware/software to communicate</a:t>
          </a:r>
          <a:endParaRPr lang="en-US" sz="1050" b="0" kern="1200" dirty="0"/>
        </a:p>
      </dsp:txBody>
      <dsp:txXfrm>
        <a:off x="2440564" y="3594457"/>
        <a:ext cx="1711062" cy="1026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5144D-57E6-4CBC-A7DD-AC93882EA573}">
      <dsp:nvSpPr>
        <dsp:cNvPr id="0" name=""/>
        <dsp:cNvSpPr/>
      </dsp:nvSpPr>
      <dsp:spPr>
        <a:xfrm>
          <a:off x="0" y="230793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Fully understand the requirements</a:t>
          </a:r>
          <a:endParaRPr lang="en-US" sz="1300" kern="1200" dirty="0"/>
        </a:p>
      </dsp:txBody>
      <dsp:txXfrm>
        <a:off x="14850" y="245643"/>
        <a:ext cx="4115742" cy="274500"/>
      </dsp:txXfrm>
    </dsp:sp>
    <dsp:sp modelId="{5AE4EAF8-C6B4-4A0E-A22D-5F3D4DC2F28D}">
      <dsp:nvSpPr>
        <dsp:cNvPr id="0" name=""/>
        <dsp:cNvSpPr/>
      </dsp:nvSpPr>
      <dsp:spPr>
        <a:xfrm>
          <a:off x="0" y="572433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Many technical disciplines interact in an IPT</a:t>
          </a:r>
          <a:endParaRPr lang="en-US" sz="1300" kern="1200" dirty="0" smtClean="0"/>
        </a:p>
      </dsp:txBody>
      <dsp:txXfrm>
        <a:off x="14850" y="587283"/>
        <a:ext cx="4115742" cy="274500"/>
      </dsp:txXfrm>
    </dsp:sp>
    <dsp:sp modelId="{1F165154-EDCF-48DB-8E63-2F30C68C1E5D}">
      <dsp:nvSpPr>
        <dsp:cNvPr id="0" name=""/>
        <dsp:cNvSpPr/>
      </dsp:nvSpPr>
      <dsp:spPr>
        <a:xfrm>
          <a:off x="0" y="914073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Trade-offs, limitations</a:t>
          </a:r>
          <a:endParaRPr lang="en-US" sz="1300" kern="1200" dirty="0" smtClean="0"/>
        </a:p>
      </dsp:txBody>
      <dsp:txXfrm>
        <a:off x="14850" y="928923"/>
        <a:ext cx="4115742" cy="274500"/>
      </dsp:txXfrm>
    </dsp:sp>
    <dsp:sp modelId="{4CE94AA9-B58E-4A25-A43D-1DC5BE2847DE}">
      <dsp:nvSpPr>
        <dsp:cNvPr id="0" name=""/>
        <dsp:cNvSpPr/>
      </dsp:nvSpPr>
      <dsp:spPr>
        <a:xfrm>
          <a:off x="0" y="1255713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Cost drivers</a:t>
          </a:r>
          <a:endParaRPr lang="en-US" sz="1300" kern="1200" dirty="0" smtClean="0"/>
        </a:p>
      </dsp:txBody>
      <dsp:txXfrm>
        <a:off x="14850" y="1270563"/>
        <a:ext cx="4115742" cy="274500"/>
      </dsp:txXfrm>
    </dsp:sp>
    <dsp:sp modelId="{51786E82-24F9-4B08-9D56-A9EDD4ADFD5A}">
      <dsp:nvSpPr>
        <dsp:cNvPr id="0" name=""/>
        <dsp:cNvSpPr/>
      </dsp:nvSpPr>
      <dsp:spPr>
        <a:xfrm>
          <a:off x="0" y="1597353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Schedule drivers</a:t>
          </a:r>
          <a:endParaRPr lang="en-US" sz="1300" kern="1200" dirty="0" smtClean="0"/>
        </a:p>
      </dsp:txBody>
      <dsp:txXfrm>
        <a:off x="14850" y="1612203"/>
        <a:ext cx="4115742" cy="274500"/>
      </dsp:txXfrm>
    </dsp:sp>
    <dsp:sp modelId="{B24CAB05-3AEF-4D62-969D-FD9BF2CE81E8}">
      <dsp:nvSpPr>
        <dsp:cNvPr id="0" name=""/>
        <dsp:cNvSpPr/>
      </dsp:nvSpPr>
      <dsp:spPr>
        <a:xfrm>
          <a:off x="0" y="1938994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Resources to operate and maintain system </a:t>
          </a:r>
          <a:endParaRPr lang="en-US" sz="1300" kern="1200" dirty="0" smtClean="0"/>
        </a:p>
      </dsp:txBody>
      <dsp:txXfrm>
        <a:off x="14850" y="1953844"/>
        <a:ext cx="4115742" cy="274500"/>
      </dsp:txXfrm>
    </dsp:sp>
    <dsp:sp modelId="{D1A7A01C-4F85-4F4A-B11E-FDC2FB1EC283}">
      <dsp:nvSpPr>
        <dsp:cNvPr id="0" name=""/>
        <dsp:cNvSpPr/>
      </dsp:nvSpPr>
      <dsp:spPr>
        <a:xfrm>
          <a:off x="0" y="2280634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System architecture limitations on upgrades/refresh</a:t>
          </a:r>
          <a:endParaRPr lang="en-US" sz="1300" kern="1200" dirty="0" smtClean="0"/>
        </a:p>
      </dsp:txBody>
      <dsp:txXfrm>
        <a:off x="14850" y="2295484"/>
        <a:ext cx="4115742" cy="274500"/>
      </dsp:txXfrm>
    </dsp:sp>
    <dsp:sp modelId="{AC246A29-2C55-49F2-B1B2-86AA5EF85A96}">
      <dsp:nvSpPr>
        <dsp:cNvPr id="0" name=""/>
        <dsp:cNvSpPr/>
      </dsp:nvSpPr>
      <dsp:spPr>
        <a:xfrm>
          <a:off x="0" y="2622274"/>
          <a:ext cx="4145442" cy="3042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Continuous evaluation throughout</a:t>
          </a:r>
          <a:endParaRPr lang="en-US" sz="1300" kern="1200" dirty="0"/>
        </a:p>
      </dsp:txBody>
      <dsp:txXfrm>
        <a:off x="14850" y="2637124"/>
        <a:ext cx="4115742" cy="274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B5CD9-D960-4C86-9D1C-351CDF6BECFA}">
      <dsp:nvSpPr>
        <dsp:cNvPr id="0" name=""/>
        <dsp:cNvSpPr/>
      </dsp:nvSpPr>
      <dsp:spPr>
        <a:xfrm>
          <a:off x="655593" y="0"/>
          <a:ext cx="7539513" cy="55036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6B055-FE35-477C-B2ED-ACEA13DF2CF5}">
      <dsp:nvSpPr>
        <dsp:cNvPr id="0" name=""/>
        <dsp:cNvSpPr/>
      </dsp:nvSpPr>
      <dsp:spPr>
        <a:xfrm>
          <a:off x="996360" y="42869"/>
          <a:ext cx="6857979" cy="393192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7" r="55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0BDE6-FC95-4B09-96C5-133217AA0099}">
      <dsp:nvSpPr>
        <dsp:cNvPr id="0" name=""/>
        <dsp:cNvSpPr/>
      </dsp:nvSpPr>
      <dsp:spPr>
        <a:xfrm>
          <a:off x="1076293" y="4520449"/>
          <a:ext cx="6698114" cy="9355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Computer/computing knowledge is critical to being able to design and implement programs that will ultimately become simulations.</a:t>
          </a:r>
          <a:endParaRPr lang="en-US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Most real-time simulators integrate hardware and software to achieve a total system or sub-system.</a:t>
          </a:r>
          <a:endParaRPr lang="en-US" sz="1400" kern="1200" dirty="0"/>
        </a:p>
      </dsp:txBody>
      <dsp:txXfrm>
        <a:off x="1076293" y="4520449"/>
        <a:ext cx="6698114" cy="935576"/>
      </dsp:txXfrm>
    </dsp:sp>
    <dsp:sp modelId="{0CCE1202-BBB4-4E94-9F84-0A3704A883B4}">
      <dsp:nvSpPr>
        <dsp:cNvPr id="0" name=""/>
        <dsp:cNvSpPr/>
      </dsp:nvSpPr>
      <dsp:spPr>
        <a:xfrm>
          <a:off x="1086924" y="3970018"/>
          <a:ext cx="6676852" cy="55040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End-to-end perspective and integration of SE technical reviews and audits across the acquisition life cycle</a:t>
          </a:r>
          <a:endParaRPr lang="en-US" sz="1600" kern="1200" dirty="0"/>
        </a:p>
      </dsp:txBody>
      <dsp:txXfrm>
        <a:off x="1086924" y="3970018"/>
        <a:ext cx="6676852" cy="550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90258-ED08-48D7-9C37-B9E48E0D15E7}">
      <dsp:nvSpPr>
        <dsp:cNvPr id="0" name=""/>
        <dsp:cNvSpPr/>
      </dsp:nvSpPr>
      <dsp:spPr>
        <a:xfrm>
          <a:off x="1145729" y="0"/>
          <a:ext cx="5944490" cy="51022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02A46-D23A-46DD-95AD-CE1874905BFB}">
      <dsp:nvSpPr>
        <dsp:cNvPr id="0" name=""/>
        <dsp:cNvSpPr/>
      </dsp:nvSpPr>
      <dsp:spPr>
        <a:xfrm>
          <a:off x="1557650" y="33507"/>
          <a:ext cx="5120649" cy="365760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357" r="535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995C8-D1FE-4A47-8A89-8CC923B31096}">
      <dsp:nvSpPr>
        <dsp:cNvPr id="0" name=""/>
        <dsp:cNvSpPr/>
      </dsp:nvSpPr>
      <dsp:spPr>
        <a:xfrm>
          <a:off x="2166373" y="4030798"/>
          <a:ext cx="3903202" cy="867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“</a:t>
          </a:r>
          <a:r>
            <a:rPr lang="en-US" sz="2200" kern="1200" dirty="0" err="1" smtClean="0"/>
            <a:t>V”alidation</a:t>
          </a:r>
          <a:r>
            <a:rPr lang="en-US" sz="2200" kern="1200" dirty="0" smtClean="0"/>
            <a:t> &amp; “</a:t>
          </a:r>
          <a:r>
            <a:rPr lang="en-US" sz="2200" kern="1200" dirty="0" err="1" smtClean="0"/>
            <a:t>V”erification</a:t>
          </a:r>
          <a:endParaRPr lang="en-US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Specification </a:t>
          </a:r>
          <a:r>
            <a:rPr lang="en-US" sz="2200" kern="1200" dirty="0" smtClean="0">
              <a:sym typeface="Wingdings" panose="05000000000000000000" pitchFamily="2" charset="2"/>
            </a:rPr>
            <a:t></a:t>
          </a:r>
          <a:r>
            <a:rPr lang="en-US" sz="2200" kern="1200" dirty="0" smtClean="0"/>
            <a:t> </a:t>
          </a:r>
          <a:r>
            <a:rPr lang="en-US" sz="2200" kern="1200" dirty="0" smtClean="0">
              <a:sym typeface="Wingdings" panose="05000000000000000000" pitchFamily="2" charset="2"/>
            </a:rPr>
            <a:t> Testing</a:t>
          </a:r>
          <a:endParaRPr lang="en-US" sz="2200" kern="1200" dirty="0"/>
        </a:p>
      </dsp:txBody>
      <dsp:txXfrm>
        <a:off x="2166373" y="4030798"/>
        <a:ext cx="3903202" cy="867337"/>
      </dsp:txXfrm>
    </dsp:sp>
    <dsp:sp modelId="{F1FC0DA9-456A-4122-AAFB-CD8CE281AADB}">
      <dsp:nvSpPr>
        <dsp:cNvPr id="0" name=""/>
        <dsp:cNvSpPr/>
      </dsp:nvSpPr>
      <dsp:spPr>
        <a:xfrm>
          <a:off x="2166373" y="3520535"/>
          <a:ext cx="3903202" cy="510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 “V” Diagram</a:t>
          </a:r>
          <a:endParaRPr lang="en-US" sz="2400" kern="1200" dirty="0"/>
        </a:p>
      </dsp:txBody>
      <dsp:txXfrm>
        <a:off x="2166373" y="3520535"/>
        <a:ext cx="3903202" cy="5102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81DFF-309E-43B0-90B2-E2987E42FD5E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14040000"/>
            <a:gd name="adj2" fmla="val 1620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37217D-98F1-41EF-B751-D2FE6E4DBF39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11880000"/>
            <a:gd name="adj2" fmla="val 1404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100829-524E-41B8-897A-8B4CB3339D7F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9720000"/>
            <a:gd name="adj2" fmla="val 1188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8A015B-6060-4D9A-8CC8-4E7327B4D236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7560000"/>
            <a:gd name="adj2" fmla="val 972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875B36-F3DF-4D12-B785-7D641DCAC6BE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5400000"/>
            <a:gd name="adj2" fmla="val 756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D11D9-258B-4395-A2FB-C07F3F2B5A0A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3240000"/>
            <a:gd name="adj2" fmla="val 540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3BE08C-F5D5-4B93-8439-FDF10BB639C3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1080000"/>
            <a:gd name="adj2" fmla="val 324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E29156-DEEE-4251-9B67-AB3ED8D111C9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20520000"/>
            <a:gd name="adj2" fmla="val 108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718AD-2628-4046-A09D-3C77B5666126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18360000"/>
            <a:gd name="adj2" fmla="val 2052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B1D2FD-A72B-4C2D-9131-D11EF034A205}">
      <dsp:nvSpPr>
        <dsp:cNvPr id="0" name=""/>
        <dsp:cNvSpPr/>
      </dsp:nvSpPr>
      <dsp:spPr>
        <a:xfrm>
          <a:off x="256089" y="350260"/>
          <a:ext cx="3930425" cy="3930425"/>
        </a:xfrm>
        <a:prstGeom prst="blockArc">
          <a:avLst>
            <a:gd name="adj1" fmla="val 16200000"/>
            <a:gd name="adj2" fmla="val 18360000"/>
            <a:gd name="adj3" fmla="val 27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60F308-5CC2-4297-AF0C-C9302F20BA58}">
      <dsp:nvSpPr>
        <dsp:cNvPr id="0" name=""/>
        <dsp:cNvSpPr/>
      </dsp:nvSpPr>
      <dsp:spPr>
        <a:xfrm>
          <a:off x="1408613" y="1500593"/>
          <a:ext cx="1625377" cy="16297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Integrated Logistics Support Elements</a:t>
          </a:r>
          <a:endParaRPr lang="en-US" sz="1700" b="1" kern="1200" dirty="0"/>
        </a:p>
      </dsp:txBody>
      <dsp:txXfrm>
        <a:off x="1646644" y="1739266"/>
        <a:ext cx="1149315" cy="1152414"/>
      </dsp:txXfrm>
    </dsp:sp>
    <dsp:sp modelId="{D7069BF4-30E6-401E-8B94-4B55872C86E6}">
      <dsp:nvSpPr>
        <dsp:cNvPr id="0" name=""/>
        <dsp:cNvSpPr/>
      </dsp:nvSpPr>
      <dsp:spPr>
        <a:xfrm>
          <a:off x="1685807" y="-158229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Design Interface (RAM)</a:t>
          </a:r>
          <a:endParaRPr lang="en-US" sz="800" b="1" kern="1200" dirty="0"/>
        </a:p>
      </dsp:txBody>
      <dsp:txXfrm>
        <a:off x="1842650" y="-1386"/>
        <a:ext cx="757302" cy="757302"/>
      </dsp:txXfrm>
    </dsp:sp>
    <dsp:sp modelId="{5DE6C0A3-CD50-4AAE-8AA1-5B5C1EF2B5C3}">
      <dsp:nvSpPr>
        <dsp:cNvPr id="0" name=""/>
        <dsp:cNvSpPr/>
      </dsp:nvSpPr>
      <dsp:spPr>
        <a:xfrm>
          <a:off x="2825058" y="211935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Maintenance Planning</a:t>
          </a:r>
          <a:endParaRPr lang="en-US" sz="800" b="1" kern="1200" dirty="0"/>
        </a:p>
      </dsp:txBody>
      <dsp:txXfrm>
        <a:off x="2981901" y="368778"/>
        <a:ext cx="757302" cy="757302"/>
      </dsp:txXfrm>
    </dsp:sp>
    <dsp:sp modelId="{AD71B55E-5535-471A-AC9A-7E0F7D52ECE8}">
      <dsp:nvSpPr>
        <dsp:cNvPr id="0" name=""/>
        <dsp:cNvSpPr/>
      </dsp:nvSpPr>
      <dsp:spPr>
        <a:xfrm>
          <a:off x="3529153" y="1181039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baseline="0" dirty="0" smtClean="0"/>
            <a:t>Supply </a:t>
          </a:r>
          <a:r>
            <a:rPr lang="en-US" sz="800" b="1" kern="1200" dirty="0" smtClean="0"/>
            <a:t>Support</a:t>
          </a:r>
          <a:r>
            <a:rPr lang="en-US" sz="800" b="1" kern="1200" baseline="0" dirty="0" smtClean="0"/>
            <a:t> </a:t>
          </a:r>
          <a:endParaRPr lang="en-US" sz="800" b="1" kern="1200" baseline="0" dirty="0"/>
        </a:p>
      </dsp:txBody>
      <dsp:txXfrm>
        <a:off x="3685996" y="1337882"/>
        <a:ext cx="757302" cy="757302"/>
      </dsp:txXfrm>
    </dsp:sp>
    <dsp:sp modelId="{086F6EA0-22E1-4990-9272-D7BA16E38397}">
      <dsp:nvSpPr>
        <dsp:cNvPr id="0" name=""/>
        <dsp:cNvSpPr/>
      </dsp:nvSpPr>
      <dsp:spPr>
        <a:xfrm>
          <a:off x="3529153" y="2378918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baseline="0" dirty="0" smtClean="0"/>
            <a:t>Support &amp; Test Equipment </a:t>
          </a:r>
          <a:endParaRPr lang="en-US" sz="800" b="1" kern="1200" baseline="0" dirty="0"/>
        </a:p>
      </dsp:txBody>
      <dsp:txXfrm>
        <a:off x="3685996" y="2535761"/>
        <a:ext cx="757302" cy="757302"/>
      </dsp:txXfrm>
    </dsp:sp>
    <dsp:sp modelId="{E5F40059-B505-49F2-969A-AA633C1D249E}">
      <dsp:nvSpPr>
        <dsp:cNvPr id="0" name=""/>
        <dsp:cNvSpPr/>
      </dsp:nvSpPr>
      <dsp:spPr>
        <a:xfrm>
          <a:off x="2825058" y="3348022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baseline="0" dirty="0" smtClean="0"/>
            <a:t>Manpower &amp; </a:t>
          </a:r>
          <a:r>
            <a:rPr lang="en-US" sz="800" b="1" kern="1200" dirty="0" smtClean="0"/>
            <a:t>Personnel</a:t>
          </a:r>
          <a:endParaRPr lang="en-US" sz="800" b="1" kern="1200" baseline="0" dirty="0"/>
        </a:p>
      </dsp:txBody>
      <dsp:txXfrm>
        <a:off x="2981901" y="3504865"/>
        <a:ext cx="757302" cy="757302"/>
      </dsp:txXfrm>
    </dsp:sp>
    <dsp:sp modelId="{DDAA2106-22FE-4B1E-A02F-150E00AC04EB}">
      <dsp:nvSpPr>
        <dsp:cNvPr id="0" name=""/>
        <dsp:cNvSpPr/>
      </dsp:nvSpPr>
      <dsp:spPr>
        <a:xfrm>
          <a:off x="1685807" y="3718187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Training &amp; Training Support </a:t>
          </a:r>
          <a:endParaRPr lang="en-US" sz="800" b="1" kern="1200" dirty="0"/>
        </a:p>
      </dsp:txBody>
      <dsp:txXfrm>
        <a:off x="1842650" y="3875030"/>
        <a:ext cx="757302" cy="757302"/>
      </dsp:txXfrm>
    </dsp:sp>
    <dsp:sp modelId="{C85B0B5C-7D4D-4763-A289-245CD478CEE1}">
      <dsp:nvSpPr>
        <dsp:cNvPr id="0" name=""/>
        <dsp:cNvSpPr/>
      </dsp:nvSpPr>
      <dsp:spPr>
        <a:xfrm>
          <a:off x="546557" y="3348022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Technical Data &amp; Publications </a:t>
          </a:r>
          <a:endParaRPr lang="en-US" sz="800" b="1" kern="1200" dirty="0"/>
        </a:p>
      </dsp:txBody>
      <dsp:txXfrm>
        <a:off x="703400" y="3504865"/>
        <a:ext cx="757302" cy="757302"/>
      </dsp:txXfrm>
    </dsp:sp>
    <dsp:sp modelId="{436A49D8-BE66-4431-BE09-7B9DBE71D786}">
      <dsp:nvSpPr>
        <dsp:cNvPr id="0" name=""/>
        <dsp:cNvSpPr/>
      </dsp:nvSpPr>
      <dsp:spPr>
        <a:xfrm>
          <a:off x="-157537" y="2378918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baseline="0" dirty="0" smtClean="0"/>
            <a:t>Computer </a:t>
          </a:r>
          <a:r>
            <a:rPr lang="en-US" sz="800" b="1" kern="1200" dirty="0" smtClean="0"/>
            <a:t>Resources</a:t>
          </a:r>
          <a:r>
            <a:rPr lang="en-US" sz="800" b="1" kern="1200" baseline="0" dirty="0" smtClean="0"/>
            <a:t> Support </a:t>
          </a:r>
          <a:endParaRPr lang="en-US" sz="800" b="1" kern="1200" baseline="0" dirty="0"/>
        </a:p>
      </dsp:txBody>
      <dsp:txXfrm>
        <a:off x="-694" y="2535761"/>
        <a:ext cx="757302" cy="757302"/>
      </dsp:txXfrm>
    </dsp:sp>
    <dsp:sp modelId="{193DE8E4-D740-4B8F-A21C-AA9393920B46}">
      <dsp:nvSpPr>
        <dsp:cNvPr id="0" name=""/>
        <dsp:cNvSpPr/>
      </dsp:nvSpPr>
      <dsp:spPr>
        <a:xfrm>
          <a:off x="-157537" y="1181039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Facilities</a:t>
          </a:r>
          <a:endParaRPr lang="en-US" sz="800" b="1" kern="1200" dirty="0"/>
        </a:p>
      </dsp:txBody>
      <dsp:txXfrm>
        <a:off x="-694" y="1337882"/>
        <a:ext cx="757302" cy="757302"/>
      </dsp:txXfrm>
    </dsp:sp>
    <dsp:sp modelId="{00953F76-C65C-4413-A46A-EFA662787C74}">
      <dsp:nvSpPr>
        <dsp:cNvPr id="0" name=""/>
        <dsp:cNvSpPr/>
      </dsp:nvSpPr>
      <dsp:spPr>
        <a:xfrm>
          <a:off x="546557" y="211935"/>
          <a:ext cx="1070988" cy="1070988"/>
        </a:xfrm>
        <a:prstGeom prst="ellipse">
          <a:avLst/>
        </a:prstGeom>
        <a:gradFill rotWithShape="0">
          <a:gsLst>
            <a:gs pos="0">
              <a:schemeClr val="accent5">
                <a:lumMod val="1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baseline="0" dirty="0" smtClean="0"/>
            <a:t>Packaging, </a:t>
          </a:r>
          <a:r>
            <a:rPr lang="en-US" sz="800" b="1" kern="1200" dirty="0" smtClean="0"/>
            <a:t>Handling</a:t>
          </a:r>
          <a:r>
            <a:rPr lang="en-US" sz="800" b="1" kern="1200" baseline="0" dirty="0" smtClean="0"/>
            <a:t> &amp; Transportation </a:t>
          </a:r>
          <a:endParaRPr lang="en-US" sz="800" b="1" kern="1200" baseline="0" dirty="0"/>
        </a:p>
      </dsp:txBody>
      <dsp:txXfrm>
        <a:off x="703400" y="368778"/>
        <a:ext cx="757302" cy="757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56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27088" y="4449763"/>
            <a:ext cx="5126037" cy="407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9840" tIns="44130" rIns="89840" bIns="441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CB000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0088"/>
            <a:ext cx="4587875" cy="3440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80258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5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76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4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11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33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55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50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61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3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15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2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98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03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2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9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6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1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5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Sandra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6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1588" y="0"/>
            <a:ext cx="9144000" cy="6858000"/>
            <a:chOff x="899" y="0"/>
            <a:chExt cx="9144000" cy="6858000"/>
          </a:xfrm>
        </p:grpSpPr>
        <p:pic>
          <p:nvPicPr>
            <p:cNvPr id="5" name="Picture 2" descr="copitch copy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7" descr="NAVAIR-Seal.png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05024" y="1236597"/>
              <a:ext cx="960339" cy="960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1" descr="NAWCAD_wstyle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2880" y="1286189"/>
              <a:ext cx="925058" cy="79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9805" y="2130425"/>
            <a:ext cx="4011281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9804" y="5680387"/>
            <a:ext cx="4019910" cy="918713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7" y="1299810"/>
            <a:ext cx="966772" cy="8021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F0D59-0A32-4C9A-91DF-E45C8295F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D849-2873-4247-B054-75BDE6B8E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60C6-FC74-4156-A1AD-9F5C42FDC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5227-C4A8-4563-BB6A-493F2DF2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8A73-3C31-4FDE-A50D-00A94F413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C31C8-8778-427A-8E39-C201FF729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0469-510D-436F-80E9-9D1EF9B4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910" y="132605"/>
            <a:ext cx="6202037" cy="6869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E6F50-77D9-4DB8-B900-B2C3B89B5D41}" type="datetime1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8EC4C-8F4A-4279-A974-9F3F194E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910" y="132605"/>
            <a:ext cx="6202037" cy="68690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22"/>
            <a:ext cx="4038600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22"/>
            <a:ext cx="4038600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2B029-4D6F-4383-A832-969A69988EF9}" type="datetime1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Rectangle 1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061B3-59E4-43F7-97CE-1A4F7B94C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5910" y="132605"/>
            <a:ext cx="6202037" cy="6869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5997C-A615-4F14-ACD3-FD3DB9B6FBA6}" type="datetime1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3659-783D-4F6B-A9B9-BDA144B71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5910" y="132605"/>
            <a:ext cx="6202037" cy="6869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574F4-0B71-457F-B4EA-C63A01D55DAC}" type="datetime1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88D5-6A8C-4A01-847F-74BCD4BA2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36B8C-A087-4CFF-B26E-FBBE32356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E416-2028-4221-BCEC-B3D00E62E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F9ED-03A9-4336-8CE0-51069230F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A9F2-2FFA-42DA-B907-303269E13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jpe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4.png"/><Relationship Id="rId34" Type="http://schemas.openxmlformats.org/officeDocument/2006/relationships/image" Target="../media/image26.jpeg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5" Type="http://schemas.openxmlformats.org/officeDocument/2006/relationships/image" Target="../media/image18.jpeg"/><Relationship Id="rId3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jpeg"/><Relationship Id="rId20" Type="http://schemas.openxmlformats.org/officeDocument/2006/relationships/image" Target="../media/image13.jpe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7.png"/><Relationship Id="rId32" Type="http://schemas.openxmlformats.org/officeDocument/2006/relationships/image" Target="../media/image24.jpeg"/><Relationship Id="rId5" Type="http://schemas.openxmlformats.org/officeDocument/2006/relationships/slideLayout" Target="../slideLayouts/slideLayout10.xml"/><Relationship Id="rId15" Type="http://schemas.openxmlformats.org/officeDocument/2006/relationships/hyperlink" Target="file:///\\ordsh02.nadsusea.nads.navy.mil\data2\Strategic%20Mgmt%20Support,%20Code%2071\Local%20Settings\Temporary%20Internet%20Files\OLK5\NCS%20briefing.ppt#-1,1,No Slide Title" TargetMode="External"/><Relationship Id="rId23" Type="http://schemas.openxmlformats.org/officeDocument/2006/relationships/image" Target="../media/image16.jpeg"/><Relationship Id="rId28" Type="http://schemas.openxmlformats.org/officeDocument/2006/relationships/image" Target="../media/image20.jpeg"/><Relationship Id="rId36" Type="http://schemas.openxmlformats.org/officeDocument/2006/relationships/image" Target="../media/image28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2.png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Relationship Id="rId22" Type="http://schemas.openxmlformats.org/officeDocument/2006/relationships/image" Target="../media/image15.png"/><Relationship Id="rId27" Type="http://schemas.openxmlformats.org/officeDocument/2006/relationships/image" Target="NULL"/><Relationship Id="rId30" Type="http://schemas.openxmlformats.org/officeDocument/2006/relationships/image" Target="../media/image22.png"/><Relationship Id="rId35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52525"/>
            <a:ext cx="82359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49" name="Rectangle 1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7650" y="6464300"/>
            <a:ext cx="21336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299D34D-956A-4CBC-9114-D65390E4F430}" type="datetime1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1150" name="Rectangle 1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4650" y="6464300"/>
            <a:ext cx="28956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1" name="Rectangle 1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85163" y="6465888"/>
            <a:ext cx="7969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C5D0E22-D4EC-47FC-829C-23E9D710E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6" name="Rectangle 123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133350"/>
            <a:ext cx="62023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5127" name="Group 13"/>
          <p:cNvGrpSpPr>
            <a:grpSpLocks/>
          </p:cNvGrpSpPr>
          <p:nvPr userDrawn="1"/>
        </p:nvGrpSpPr>
        <p:grpSpPr bwMode="auto">
          <a:xfrm>
            <a:off x="95250" y="946150"/>
            <a:ext cx="8943975" cy="47625"/>
            <a:chOff x="60" y="590"/>
            <a:chExt cx="5634" cy="30"/>
          </a:xfrm>
        </p:grpSpPr>
        <p:sp>
          <p:nvSpPr>
            <p:cNvPr id="16" name="Line 11"/>
            <p:cNvSpPr>
              <a:spLocks noChangeShapeType="1"/>
            </p:cNvSpPr>
            <p:nvPr userDrawn="1"/>
          </p:nvSpPr>
          <p:spPr bwMode="auto">
            <a:xfrm>
              <a:off x="60" y="590"/>
              <a:ext cx="5634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 userDrawn="1"/>
          </p:nvSpPr>
          <p:spPr bwMode="auto">
            <a:xfrm>
              <a:off x="60" y="620"/>
              <a:ext cx="5634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pic>
        <p:nvPicPr>
          <p:cNvPr id="5128" name="Picture 18" descr="NAVAIR-Seal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7050" y="-22225"/>
            <a:ext cx="960438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0" descr="NAWCAD_wstyle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4713" y="34925"/>
            <a:ext cx="96678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" y="35625"/>
            <a:ext cx="1024038" cy="849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3" r:id="rId2"/>
    <p:sldLayoutId id="2147483674" r:id="rId3"/>
    <p:sldLayoutId id="2147483675" r:id="rId4"/>
    <p:sldLayoutId id="214748367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6ABB0E-4A0C-4C97-9A32-BD24AB19F41A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FEB09F-A398-41DB-BCB2-953C36F05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34" descr="TeamOrlando2007logoblkbgnd"/>
          <p:cNvSpPr>
            <a:spLocks noChangeArrowheads="1"/>
          </p:cNvSpPr>
          <p:nvPr userDrawn="1"/>
        </p:nvSpPr>
        <p:spPr bwMode="auto">
          <a:xfrm>
            <a:off x="74613" y="85725"/>
            <a:ext cx="1116012" cy="1057275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/>
            </a:stretch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grpSp>
        <p:nvGrpSpPr>
          <p:cNvPr id="6152" name="Group 7"/>
          <p:cNvGrpSpPr>
            <a:grpSpLocks/>
          </p:cNvGrpSpPr>
          <p:nvPr userDrawn="1"/>
        </p:nvGrpSpPr>
        <p:grpSpPr bwMode="auto">
          <a:xfrm>
            <a:off x="0" y="1204913"/>
            <a:ext cx="9144000" cy="246062"/>
            <a:chOff x="0" y="1271588"/>
            <a:chExt cx="9144000" cy="246062"/>
          </a:xfrm>
        </p:grpSpPr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0" y="1271588"/>
              <a:ext cx="9144000" cy="233362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50000">
                  <a:schemeClr val="bg1"/>
                </a:gs>
                <a:gs pos="100000">
                  <a:srgbClr val="000066"/>
                </a:gs>
              </a:gsLst>
              <a:lin ang="0" scaled="1"/>
            </a:gradFill>
            <a:ln w="31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6154" name="Picture 11" descr="DO army seal"/>
            <p:cNvPicPr preferRelativeResize="0"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468563" y="1300163"/>
              <a:ext cx="207962" cy="18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3"/>
            <p:cNvSpPr>
              <a:spLocks noChangeAspect="1" noChangeArrowheads="1"/>
            </p:cNvSpPr>
            <p:nvPr userDrawn="1"/>
          </p:nvSpPr>
          <p:spPr bwMode="auto">
            <a:xfrm>
              <a:off x="2157413" y="1322388"/>
              <a:ext cx="173037" cy="1555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6156" name="Picture 14" descr="Logo - NCS">
              <a:hlinkClick r:id="rId15" action="ppaction://hlinkpres?slideindex=1&amp;slidetitle=No Slide Title"/>
            </p:cNvPr>
            <p:cNvPicPr preferRelativeResize="0"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70113" y="1333500"/>
              <a:ext cx="149225" cy="12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7" name="Picture 16" descr="USF logo"/>
            <p:cNvPicPr preferRelativeResize="0"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27113" y="1322388"/>
              <a:ext cx="234950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Freeform 18"/>
            <p:cNvSpPr>
              <a:spLocks noChangeAspect="1"/>
            </p:cNvSpPr>
            <p:nvPr userDrawn="1"/>
          </p:nvSpPr>
          <p:spPr bwMode="auto">
            <a:xfrm>
              <a:off x="1847850" y="1322388"/>
              <a:ext cx="147638" cy="149225"/>
            </a:xfrm>
            <a:custGeom>
              <a:avLst/>
              <a:gdLst>
                <a:gd name="T0" fmla="*/ 1928 w 460"/>
                <a:gd name="T1" fmla="*/ 236 h 632"/>
                <a:gd name="T2" fmla="*/ 1285 w 460"/>
                <a:gd name="T3" fmla="*/ 708 h 632"/>
                <a:gd name="T4" fmla="*/ 643 w 460"/>
                <a:gd name="T5" fmla="*/ 1417 h 632"/>
                <a:gd name="T6" fmla="*/ 1285 w 460"/>
                <a:gd name="T7" fmla="*/ 4723 h 632"/>
                <a:gd name="T8" fmla="*/ 8675 w 460"/>
                <a:gd name="T9" fmla="*/ 8264 h 632"/>
                <a:gd name="T10" fmla="*/ 13495 w 460"/>
                <a:gd name="T11" fmla="*/ 9681 h 632"/>
                <a:gd name="T12" fmla="*/ 18636 w 460"/>
                <a:gd name="T13" fmla="*/ 8501 h 632"/>
                <a:gd name="T14" fmla="*/ 24740 w 460"/>
                <a:gd name="T15" fmla="*/ 6848 h 632"/>
                <a:gd name="T16" fmla="*/ 25383 w 460"/>
                <a:gd name="T17" fmla="*/ 2125 h 632"/>
                <a:gd name="T18" fmla="*/ 27311 w 460"/>
                <a:gd name="T19" fmla="*/ 1889 h 632"/>
                <a:gd name="T20" fmla="*/ 27632 w 460"/>
                <a:gd name="T21" fmla="*/ 1417 h 632"/>
                <a:gd name="T22" fmla="*/ 24740 w 460"/>
                <a:gd name="T23" fmla="*/ 708 h 632"/>
                <a:gd name="T24" fmla="*/ 24419 w 460"/>
                <a:gd name="T25" fmla="*/ 236 h 632"/>
                <a:gd name="T26" fmla="*/ 22491 w 460"/>
                <a:gd name="T27" fmla="*/ 236 h 632"/>
                <a:gd name="T28" fmla="*/ 2570 w 460"/>
                <a:gd name="T29" fmla="*/ 472 h 632"/>
                <a:gd name="T30" fmla="*/ 1928 w 460"/>
                <a:gd name="T31" fmla="*/ 1181 h 632"/>
                <a:gd name="T32" fmla="*/ 1285 w 460"/>
                <a:gd name="T33" fmla="*/ 1653 h 6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0"/>
                <a:gd name="T52" fmla="*/ 0 h 632"/>
                <a:gd name="T53" fmla="*/ 460 w 460"/>
                <a:gd name="T54" fmla="*/ 632 h 6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0" h="632">
                  <a:moveTo>
                    <a:pt x="30" y="1"/>
                  </a:moveTo>
                  <a:cubicBezTo>
                    <a:pt x="27" y="13"/>
                    <a:pt x="25" y="25"/>
                    <a:pt x="21" y="37"/>
                  </a:cubicBezTo>
                  <a:cubicBezTo>
                    <a:pt x="16" y="55"/>
                    <a:pt x="3" y="92"/>
                    <a:pt x="3" y="92"/>
                  </a:cubicBezTo>
                  <a:cubicBezTo>
                    <a:pt x="25" y="407"/>
                    <a:pt x="0" y="65"/>
                    <a:pt x="21" y="312"/>
                  </a:cubicBezTo>
                  <a:cubicBezTo>
                    <a:pt x="33" y="451"/>
                    <a:pt x="14" y="505"/>
                    <a:pt x="149" y="549"/>
                  </a:cubicBezTo>
                  <a:cubicBezTo>
                    <a:pt x="175" y="576"/>
                    <a:pt x="196" y="605"/>
                    <a:pt x="222" y="632"/>
                  </a:cubicBezTo>
                  <a:cubicBezTo>
                    <a:pt x="248" y="605"/>
                    <a:pt x="277" y="572"/>
                    <a:pt x="313" y="559"/>
                  </a:cubicBezTo>
                  <a:cubicBezTo>
                    <a:pt x="366" y="540"/>
                    <a:pt x="396" y="512"/>
                    <a:pt x="414" y="458"/>
                  </a:cubicBezTo>
                  <a:cubicBezTo>
                    <a:pt x="417" y="351"/>
                    <a:pt x="411" y="244"/>
                    <a:pt x="423" y="138"/>
                  </a:cubicBezTo>
                  <a:cubicBezTo>
                    <a:pt x="424" y="127"/>
                    <a:pt x="444" y="129"/>
                    <a:pt x="451" y="120"/>
                  </a:cubicBezTo>
                  <a:cubicBezTo>
                    <a:pt x="457" y="112"/>
                    <a:pt x="457" y="101"/>
                    <a:pt x="460" y="92"/>
                  </a:cubicBezTo>
                  <a:cubicBezTo>
                    <a:pt x="445" y="77"/>
                    <a:pt x="421" y="67"/>
                    <a:pt x="414" y="47"/>
                  </a:cubicBezTo>
                  <a:cubicBezTo>
                    <a:pt x="411" y="38"/>
                    <a:pt x="411" y="27"/>
                    <a:pt x="405" y="19"/>
                  </a:cubicBezTo>
                  <a:cubicBezTo>
                    <a:pt x="398" y="10"/>
                    <a:pt x="386" y="7"/>
                    <a:pt x="377" y="1"/>
                  </a:cubicBezTo>
                  <a:cubicBezTo>
                    <a:pt x="249" y="6"/>
                    <a:pt x="154" y="0"/>
                    <a:pt x="39" y="28"/>
                  </a:cubicBezTo>
                  <a:cubicBezTo>
                    <a:pt x="36" y="43"/>
                    <a:pt x="33" y="59"/>
                    <a:pt x="30" y="74"/>
                  </a:cubicBezTo>
                  <a:cubicBezTo>
                    <a:pt x="27" y="86"/>
                    <a:pt x="21" y="111"/>
                    <a:pt x="21" y="1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159" name="Picture 19"/>
            <p:cNvPicPr preferRelativeResize="0">
              <a:picLocks noChangeAspect="1" noChangeArrowheads="1"/>
            </p:cNvPicPr>
            <p:nvPr userDrawn="1"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41500" y="1325563"/>
              <a:ext cx="16351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0" name="Picture 20" descr="ari"/>
            <p:cNvPicPr preferRelativeResize="0">
              <a:picLocks noChangeAspect="1" noChangeArrowheads="1"/>
            </p:cNvPicPr>
            <p:nvPr userDrawn="1"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73100" y="1308100"/>
              <a:ext cx="200025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21" descr="UCF"/>
            <p:cNvPicPr preferRelativeResize="0">
              <a:picLocks noChangeAspect="1" noChangeArrowheads="1"/>
            </p:cNvPicPr>
            <p:nvPr userDrawn="1"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9425" y="1312863"/>
              <a:ext cx="196850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2" name="Picture 22" descr="florida mid tech"/>
            <p:cNvPicPr preferRelativeResize="0">
              <a:picLocks noChangeAspect="1" noChangeArrowheads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594475" y="1322388"/>
              <a:ext cx="249238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3" name="Picture 23" descr="Orlando commerce logo"/>
            <p:cNvPicPr preferRelativeResize="0">
              <a:picLocks noChangeAspect="1" noChangeArrowheads="1"/>
            </p:cNvPicPr>
            <p:nvPr userDrawn="1"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625850" y="1312863"/>
              <a:ext cx="200025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25"/>
            <p:cNvSpPr>
              <a:spLocks noChangeAspect="1" noChangeArrowheads="1"/>
            </p:cNvSpPr>
            <p:nvPr userDrawn="1"/>
          </p:nvSpPr>
          <p:spPr bwMode="auto">
            <a:xfrm>
              <a:off x="7005638" y="1323975"/>
              <a:ext cx="165100" cy="1460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6165" name="Picture 26" descr="DHS"/>
            <p:cNvPicPr preferRelativeResize="0">
              <a:picLocks noChangeAspect="1" noChangeArrowheads="1"/>
            </p:cNvPicPr>
            <p:nvPr userDrawn="1"/>
          </p:nvPicPr>
          <p:blipFill>
            <a:blip r:embed="rId2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81825" y="1308100"/>
              <a:ext cx="215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6" name="Picture 29" descr="new white dyer"/>
            <p:cNvPicPr preferRelativeResize="0">
              <a:picLocks noChangeAspect="1" noChangeArrowheads="1"/>
            </p:cNvPicPr>
            <p:nvPr userDrawn="1"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959225" y="1319213"/>
              <a:ext cx="1920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7" name="Picture 30" descr="PMTRASYS1"/>
            <p:cNvPicPr preferRelativeResize="0">
              <a:picLocks noChangeAspect="1" noChangeArrowheads="1"/>
            </p:cNvPicPr>
            <p:nvPr userDrawn="1"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4238" y="1312863"/>
              <a:ext cx="161925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8" name="Picture 31" descr="AFAMSf16"/>
            <p:cNvPicPr preferRelativeResize="0">
              <a:picLocks noChangeAspect="1" noChangeArrowheads="1"/>
            </p:cNvPicPr>
            <p:nvPr userDrawn="1"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315325" y="1322388"/>
              <a:ext cx="565150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9" name="Picture 32" descr="peostri"/>
            <p:cNvPicPr preferRelativeResize="0">
              <a:picLocks noChangeAspect="1" noChangeArrowheads="1"/>
            </p:cNvPicPr>
            <p:nvPr userDrawn="1"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76825" y="1322388"/>
              <a:ext cx="409575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Oval 34"/>
            <p:cNvSpPr>
              <a:spLocks noChangeAspect="1" noChangeArrowheads="1"/>
            </p:cNvSpPr>
            <p:nvPr userDrawn="1"/>
          </p:nvSpPr>
          <p:spPr bwMode="auto">
            <a:xfrm>
              <a:off x="8005763" y="1333500"/>
              <a:ext cx="153987" cy="13652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6171" name="Picture 35" descr="DEPT_CG"/>
            <p:cNvPicPr preferRelativeResize="0">
              <a:picLocks noChangeAspect="1" noChangeArrowheads="1"/>
            </p:cNvPicPr>
            <p:nvPr userDrawn="1"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85125" y="1322388"/>
              <a:ext cx="177800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2" name="Picture 37" descr="air force seal"/>
            <p:cNvPicPr preferRelativeResize="0">
              <a:picLocks noChangeAspect="1" noChangeArrowheads="1"/>
            </p:cNvPicPr>
            <p:nvPr userDrawn="1"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619750" y="1312863"/>
              <a:ext cx="193675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3" name="Picture 38" descr="DO army seal"/>
            <p:cNvPicPr preferRelativeResize="0"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659688" y="1298575"/>
              <a:ext cx="200025" cy="17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4" name="Picture 39" descr="DO navy seal"/>
            <p:cNvPicPr preferRelativeResize="0">
              <a:picLocks noChangeAspect="1" noChangeArrowheads="1"/>
            </p:cNvPicPr>
            <p:nvPr userDrawn="1"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6264275" y="1312863"/>
              <a:ext cx="188913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5" name="Picture 40" descr="marines official seal"/>
            <p:cNvPicPr preferRelativeResize="0">
              <a:picLocks noChangeAspect="1" noChangeArrowheads="1"/>
            </p:cNvPicPr>
            <p:nvPr userDrawn="1"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7326313" y="1303338"/>
              <a:ext cx="207962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72"/>
            <p:cNvSpPr>
              <a:spLocks noChangeAspect="1" noChangeArrowheads="1"/>
            </p:cNvSpPr>
            <p:nvPr userDrawn="1"/>
          </p:nvSpPr>
          <p:spPr bwMode="auto">
            <a:xfrm>
              <a:off x="1414463" y="1320800"/>
              <a:ext cx="274637" cy="158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177" name="Picture 73" descr="image004"/>
            <p:cNvPicPr>
              <a:picLocks noChangeAspect="1" noChangeArrowheads="1"/>
            </p:cNvPicPr>
            <p:nvPr userDrawn="1"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1435100" y="1346200"/>
              <a:ext cx="234950" cy="10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8" name="Picture 17" descr="STTC_COIN_FRONT"/>
            <p:cNvPicPr>
              <a:picLocks noChangeAspect="1" noChangeArrowheads="1"/>
            </p:cNvPicPr>
            <p:nvPr userDrawn="1"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323850" y="1308100"/>
              <a:ext cx="174625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9" name="Picture 5" descr="PMS-186-DAU-logo"/>
            <p:cNvPicPr>
              <a:picLocks noChangeAspect="1" noChangeArrowheads="1"/>
            </p:cNvPicPr>
            <p:nvPr userDrawn="1"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4622800" y="1319213"/>
              <a:ext cx="301625" cy="16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0" name="Picture 35" descr="nawctransp.gif"/>
            <p:cNvPicPr>
              <a:picLocks noChangeAspect="1"/>
            </p:cNvPicPr>
            <p:nvPr userDrawn="1"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240088" y="1287463"/>
              <a:ext cx="233362" cy="23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1" name="Picture 8" descr="Logo_w_ms.png"/>
            <p:cNvPicPr>
              <a:picLocks noChangeAspect="1"/>
            </p:cNvPicPr>
            <p:nvPr userDrawn="1"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2790825" y="1314450"/>
              <a:ext cx="273050" cy="1714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ubtitle 7"/>
          <p:cNvSpPr>
            <a:spLocks noGrp="1"/>
          </p:cNvSpPr>
          <p:nvPr>
            <p:ph type="subTitle" idx="1"/>
          </p:nvPr>
        </p:nvSpPr>
        <p:spPr>
          <a:xfrm>
            <a:off x="4891088" y="5730875"/>
            <a:ext cx="4019550" cy="917575"/>
          </a:xfrm>
        </p:spPr>
        <p:txBody>
          <a:bodyPr/>
          <a:lstStyle/>
          <a:p>
            <a:r>
              <a:rPr lang="en-US" sz="1200" b="1" dirty="0"/>
              <a:t>MODELING &amp; SIMULATION TEACHER </a:t>
            </a:r>
            <a:r>
              <a:rPr lang="en-US" sz="1200" b="1" dirty="0" smtClean="0"/>
              <a:t>WORKSHOP</a:t>
            </a:r>
          </a:p>
          <a:p>
            <a:r>
              <a:rPr lang="en-US" sz="1200" b="1" i="1" dirty="0" smtClean="0"/>
              <a:t>TEACHING </a:t>
            </a:r>
            <a:r>
              <a:rPr lang="en-US" sz="1200" b="1" i="1" dirty="0"/>
              <a:t>THE </a:t>
            </a:r>
            <a:r>
              <a:rPr lang="en-US" sz="1200" b="1" i="1" dirty="0" smtClean="0"/>
              <a:t>TEACHER</a:t>
            </a:r>
            <a:endParaRPr lang="en-US" sz="12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5297" y="2070043"/>
            <a:ext cx="4080294" cy="1470025"/>
          </a:xfrm>
        </p:spPr>
        <p:txBody>
          <a:bodyPr/>
          <a:lstStyle/>
          <a:p>
            <a:r>
              <a:rPr lang="en-US" dirty="0" smtClean="0"/>
              <a:t>Simulation </a:t>
            </a:r>
            <a:r>
              <a:rPr lang="en-US" dirty="0"/>
              <a:t>&amp; Simulators </a:t>
            </a:r>
            <a:r>
              <a:rPr lang="en-US" dirty="0" smtClean="0"/>
              <a:t>Overview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Sandra Velez</a:t>
            </a:r>
            <a:br>
              <a:rPr lang="en-US" sz="1800" b="0" dirty="0" smtClean="0"/>
            </a:br>
            <a:r>
              <a:rPr lang="en-US" sz="1800" b="0" dirty="0" smtClean="0"/>
              <a:t>Sr. Aerospace Engineer</a:t>
            </a:r>
            <a:br>
              <a:rPr lang="en-US" sz="1800" b="0" dirty="0" smtClean="0"/>
            </a:br>
            <a:r>
              <a:rPr lang="en-US" sz="1800" b="0" dirty="0" smtClean="0"/>
              <a:t>&amp; </a:t>
            </a:r>
            <a:br>
              <a:rPr lang="en-US" sz="1800" b="0" dirty="0" smtClean="0"/>
            </a:br>
            <a:r>
              <a:rPr lang="en-US" sz="1800" b="0" dirty="0" smtClean="0"/>
              <a:t>Chad Farwig</a:t>
            </a:r>
            <a:br>
              <a:rPr lang="en-US" sz="1800" b="0" dirty="0" smtClean="0"/>
            </a:br>
            <a:r>
              <a:rPr lang="en-US" sz="1800" b="0" dirty="0" smtClean="0"/>
              <a:t>Aerospace Engineer</a:t>
            </a:r>
            <a:br>
              <a:rPr lang="en-US" sz="1800" b="0" dirty="0" smtClean="0"/>
            </a:br>
            <a:r>
              <a:rPr lang="en-US" sz="1800" b="0" dirty="0"/>
              <a:t/>
            </a:r>
            <a:br>
              <a:rPr lang="en-US" sz="1800" b="0" dirty="0"/>
            </a:br>
            <a:r>
              <a:rPr lang="en-US" sz="1800" b="0" dirty="0" smtClean="0"/>
              <a:t>Naval Air Warfare Center </a:t>
            </a:r>
            <a:r>
              <a:rPr lang="en-US" sz="1800" b="0" dirty="0"/>
              <a:t/>
            </a:r>
            <a:br>
              <a:rPr lang="en-US" sz="1800" b="0" dirty="0"/>
            </a:br>
            <a:r>
              <a:rPr lang="en-US" sz="1800" b="0" dirty="0" smtClean="0"/>
              <a:t>Training Systems Division 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Fidelity in Simulators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E88D5-6A8C-4A01-847F-74BCD4BA202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1381125"/>
            <a:ext cx="9144000" cy="5229740"/>
            <a:chOff x="0" y="1381125"/>
            <a:chExt cx="9144000" cy="5229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10034" r="3521" b="-204"/>
            <a:stretch/>
          </p:blipFill>
          <p:spPr>
            <a:xfrm>
              <a:off x="0" y="1381125"/>
              <a:ext cx="9144000" cy="5229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0" y="5761918"/>
              <a:ext cx="3489911" cy="5232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	P-8A Poseidon </a:t>
              </a:r>
            </a:p>
            <a:p>
              <a:r>
                <a:rPr lang="en-US" sz="1400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	Operational Flight Trainer Cockpit</a:t>
              </a:r>
              <a:endParaRPr lang="en-US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2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Simulator Components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061B3-59E4-43F7-97CE-1A4F7B94C1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2" y="2505273"/>
            <a:ext cx="4035902" cy="256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611375"/>
              </p:ext>
            </p:extLst>
          </p:nvPr>
        </p:nvGraphicFramePr>
        <p:xfrm>
          <a:off x="4226944" y="1752599"/>
          <a:ext cx="4710022" cy="4622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99803" y="1337095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Simulator Building Blocks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2642" y="1889185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Block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Systems </a:t>
            </a:r>
            <a:r>
              <a:rPr lang="en-US" sz="2000" b="1" dirty="0" smtClean="0"/>
              <a:t>Engineering (SE) </a:t>
            </a:r>
            <a:r>
              <a:rPr lang="en-US" sz="2000" dirty="0" smtClean="0"/>
              <a:t>is </a:t>
            </a:r>
            <a:r>
              <a:rPr lang="en-US" sz="2000" dirty="0"/>
              <a:t>an interdisciplinary field of engineering and engineering management that focuses on how to design and manage complex systems over their life cycles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Systems </a:t>
            </a:r>
            <a:r>
              <a:rPr lang="en-US" sz="2000" dirty="0"/>
              <a:t>engineering ensures that all likely aspects of a project or system are considered, and integrated into a whole.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6" name="Picture 4" descr="C:\Users\Sandra.Velez\Documents\MY DOCUMENTS\New stuff\Teacher Symposium 2017\sys-eng-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7" y="2323284"/>
            <a:ext cx="5167222" cy="30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andra.Velez\Documents\MY DOCUMENTS\New stuff\Teacher Symposium 2017\sysengr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9" y="1923870"/>
            <a:ext cx="4180138" cy="23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Engineering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Systems </a:t>
            </a:r>
            <a:r>
              <a:rPr lang="en-US" sz="2000" dirty="0" smtClean="0"/>
              <a:t>engineering process provides </a:t>
            </a:r>
            <a:r>
              <a:rPr lang="en-US" sz="2000" dirty="0"/>
              <a:t>technical insight into the holistic status of the program. </a:t>
            </a:r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39588760"/>
              </p:ext>
            </p:extLst>
          </p:nvPr>
        </p:nvGraphicFramePr>
        <p:xfrm>
          <a:off x="4710023" y="3062377"/>
          <a:ext cx="4145442" cy="3157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65291" y="2845070"/>
            <a:ext cx="382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Systems Engineering Considerations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62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SE </a:t>
            </a:r>
            <a:r>
              <a:rPr lang="en-US" dirty="0" smtClean="0"/>
              <a:t>Technical </a:t>
            </a:r>
            <a:r>
              <a:rPr lang="en-US" dirty="0"/>
              <a:t>R</a:t>
            </a:r>
            <a:r>
              <a:rPr lang="en-US" dirty="0" smtClean="0"/>
              <a:t>eviews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061B3-59E4-43F7-97CE-1A4F7B94C1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645059"/>
              </p:ext>
            </p:extLst>
          </p:nvPr>
        </p:nvGraphicFramePr>
        <p:xfrm>
          <a:off x="112143" y="1052423"/>
          <a:ext cx="8850701" cy="5503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08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 Design and Review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594533"/>
              </p:ext>
            </p:extLst>
          </p:nvPr>
        </p:nvGraphicFramePr>
        <p:xfrm>
          <a:off x="458788" y="1152525"/>
          <a:ext cx="8235950" cy="510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10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 Fundamentals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Know </a:t>
            </a:r>
            <a:r>
              <a:rPr lang="en-US" sz="1600" dirty="0"/>
              <a:t>the requirements (what’s needed?!) </a:t>
            </a:r>
          </a:p>
          <a:p>
            <a:r>
              <a:rPr lang="en-US" sz="1600" dirty="0" smtClean="0"/>
              <a:t>These </a:t>
            </a:r>
            <a:r>
              <a:rPr lang="en-US" sz="1600" dirty="0"/>
              <a:t>requirements are then further derived to better determine the technical design approach (Trace these in a Requirements Traceability Matrix (RTM)) 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RTM allows changes in design to flow back to the base requirements (training objective and training requirements for training systems) 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RTM also flows to design documentation throughout the program, resulting in the basis for your test procedure. </a:t>
            </a:r>
          </a:p>
          <a:p>
            <a:r>
              <a:rPr lang="en-US" sz="1600" dirty="0" smtClean="0"/>
              <a:t>Capture </a:t>
            </a:r>
            <a:r>
              <a:rPr lang="en-US" sz="1600" dirty="0"/>
              <a:t>Program Risks and document with impact and mitigation strategies. </a:t>
            </a:r>
          </a:p>
          <a:p>
            <a:r>
              <a:rPr lang="en-US" sz="1600" dirty="0"/>
              <a:t>Document and Brief this to a Risk Team on a planned schedule. (no surprises!) </a:t>
            </a:r>
          </a:p>
          <a:p>
            <a:r>
              <a:rPr lang="en-US" sz="1600" dirty="0" smtClean="0"/>
              <a:t>Technical </a:t>
            </a:r>
            <a:r>
              <a:rPr lang="en-US" sz="1600" dirty="0"/>
              <a:t>design reviews – these are held based on the progression of the design development to ensure to design is mature enough to go onto the next development stage. </a:t>
            </a:r>
          </a:p>
          <a:p>
            <a:r>
              <a:rPr lang="en-US" sz="1600" dirty="0" smtClean="0"/>
              <a:t>Continually </a:t>
            </a:r>
            <a:r>
              <a:rPr lang="en-US" sz="1600" dirty="0"/>
              <a:t>evaluate the teams’ status, personnel requirements, schedule considerations, interim product item completion. 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amount of documentation and the extent of the review are based on the complexity and risk of the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Integrated Logistics Support - 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The elements of design and support necessary to provide for the effective support of the system for its programmed life cycle</a:t>
            </a:r>
          </a:p>
          <a:p>
            <a:pPr lvl="1"/>
            <a:r>
              <a:rPr lang="en-US" sz="1800" dirty="0" smtClean="0"/>
              <a:t>Maximize simulator availability</a:t>
            </a:r>
          </a:p>
          <a:p>
            <a:pPr lvl="1"/>
            <a:r>
              <a:rPr lang="en-US" sz="1800" dirty="0" smtClean="0"/>
              <a:t>Minimize Life Cycle Costs (LCC)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6719748"/>
              </p:ext>
            </p:extLst>
          </p:nvPr>
        </p:nvGraphicFramePr>
        <p:xfrm>
          <a:off x="4399473" y="1864742"/>
          <a:ext cx="4442604" cy="4630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61B3-59E4-43F7-97CE-1A4F7B94C1C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ILS – Training Effectiveness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400" dirty="0" smtClean="0"/>
                  <a:t>Training Effectiveness Ratio (TER)</a:t>
                </a:r>
              </a:p>
              <a:p>
                <a:pPr lvl="1"/>
                <a:r>
                  <a:rPr lang="en-US" sz="1200" dirty="0" smtClean="0"/>
                  <a:t>An indicator </a:t>
                </a:r>
                <a:r>
                  <a:rPr lang="en-US" sz="1200" dirty="0"/>
                  <a:t>of how substituting time in a simulator transfers to student performance in the operational system (aircraft). </a:t>
                </a:r>
                <a:endParaRPr lang="en-US" sz="1200" dirty="0" smtClean="0"/>
              </a:p>
              <a:p>
                <a:pPr lvl="1"/>
                <a:r>
                  <a:rPr lang="en-US" sz="1200" dirty="0" smtClean="0"/>
                  <a:t>Measured </a:t>
                </a:r>
                <a:r>
                  <a:rPr lang="en-US" sz="1200" dirty="0"/>
                  <a:t>by comparing training time in the operational system (aircraft) </a:t>
                </a:r>
                <a:r>
                  <a:rPr lang="en-US" sz="1200" dirty="0" smtClean="0"/>
                  <a:t>with </a:t>
                </a:r>
                <a:r>
                  <a:rPr lang="en-US" sz="1200" dirty="0"/>
                  <a:t>the combination of </a:t>
                </a:r>
                <a:r>
                  <a:rPr lang="en-US" sz="1200" dirty="0" smtClean="0"/>
                  <a:t>simulator </a:t>
                </a:r>
                <a:r>
                  <a:rPr lang="en-US" sz="1200" dirty="0"/>
                  <a:t>plus aircraft times. </a:t>
                </a:r>
                <a:endParaRPr lang="en-US" sz="1200" dirty="0" smtClean="0"/>
              </a:p>
              <a:p>
                <a:pPr lvl="1"/>
                <a:endParaRPr lang="en-US" sz="1200" dirty="0" smtClean="0"/>
              </a:p>
              <a:p>
                <a:pPr lvl="1"/>
                <a:endParaRPr lang="en-US" sz="1200" dirty="0"/>
              </a:p>
              <a:p>
                <a:endParaRPr lang="en-US" sz="1400" dirty="0" smtClean="0"/>
              </a:p>
              <a:p>
                <a:endParaRPr lang="en-US" sz="1400" dirty="0"/>
              </a:p>
              <a:p>
                <a:endParaRPr lang="en-US" sz="1400" dirty="0" smtClean="0"/>
              </a:p>
              <a:p>
                <a:r>
                  <a:rPr lang="en-US" sz="1400" dirty="0" smtClean="0"/>
                  <a:t>Example:</a:t>
                </a:r>
              </a:p>
              <a:p>
                <a:pPr lvl="1"/>
                <a:r>
                  <a:rPr lang="en-US" sz="1200" dirty="0"/>
                  <a:t>A pilot achieves a certain level of proficiency after 100 hours in the aircraft. </a:t>
                </a:r>
              </a:p>
              <a:p>
                <a:pPr lvl="1"/>
                <a:r>
                  <a:rPr lang="en-US" sz="1200" dirty="0"/>
                  <a:t>The pilot achieves the same level of </a:t>
                </a:r>
                <a:r>
                  <a:rPr lang="en-US" sz="1200" dirty="0" smtClean="0"/>
                  <a:t>proficiency </a:t>
                </a:r>
                <a:r>
                  <a:rPr lang="en-US" sz="1200" dirty="0"/>
                  <a:t>after 80 hours in the aircraft AND 40 hours in the simulator. </a:t>
                </a:r>
                <a:endParaRPr lang="en-US" sz="1200" dirty="0" smtClean="0"/>
              </a:p>
              <a:p>
                <a:pPr lvl="8"/>
                <a:endParaRPr lang="en-US" sz="1050" dirty="0" smtClean="0"/>
              </a:p>
              <a:p>
                <a:pPr lvl="8"/>
                <a14:m>
                  <m:oMath xmlns:m="http://schemas.openxmlformats.org/officeDocument/2006/math">
                    <m:r>
                      <a:rPr lang="en-US" sz="1400">
                        <a:latin typeface="Cambria Math"/>
                      </a:rPr>
                      <m:t>𝑇𝐸𝑅</m:t>
                    </m:r>
                    <m:r>
                      <a:rPr lang="en-US" sz="14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>
                            <a:latin typeface="Cambria Math"/>
                          </a:rPr>
                          <m:t>100 −80</m:t>
                        </m:r>
                      </m:num>
                      <m:den>
                        <m:r>
                          <a:rPr lang="en-US" sz="1400">
                            <a:latin typeface="Cambria Math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1400" dirty="0"/>
                  <a:t> =  0.5  TER</a:t>
                </a:r>
              </a:p>
              <a:p>
                <a:endParaRPr lang="en-US" sz="1400" dirty="0" smtClean="0"/>
              </a:p>
              <a:p>
                <a:r>
                  <a:rPr lang="en-US" sz="1400" dirty="0" smtClean="0"/>
                  <a:t>Relation between TER and cost effectiveness</a:t>
                </a:r>
              </a:p>
              <a:p>
                <a:pPr lvl="1"/>
                <a:r>
                  <a:rPr lang="en-US" sz="1200" dirty="0" smtClean="0"/>
                  <a:t>Time in </a:t>
                </a:r>
                <a:r>
                  <a:rPr lang="en-US" sz="1200" dirty="0"/>
                  <a:t>a simulator is approximately 10%-15% of the cost of operating an aircraft</a:t>
                </a:r>
                <a:r>
                  <a:rPr lang="en-US" sz="1200" dirty="0" smtClean="0"/>
                  <a:t>.</a:t>
                </a:r>
              </a:p>
              <a:p>
                <a:pPr lvl="1"/>
                <a:r>
                  <a:rPr lang="en-US" sz="1200" dirty="0" smtClean="0"/>
                  <a:t>Safe </a:t>
                </a:r>
                <a:r>
                  <a:rPr lang="en-US" sz="1200" dirty="0"/>
                  <a:t>and is much more training effective. </a:t>
                </a:r>
                <a:endParaRPr lang="en-US" sz="1200" dirty="0" smtClean="0"/>
              </a:p>
              <a:p>
                <a:pPr lvl="1"/>
                <a:r>
                  <a:rPr lang="en-US" sz="1200" dirty="0" smtClean="0"/>
                  <a:t>Training </a:t>
                </a:r>
                <a:r>
                  <a:rPr lang="en-US" sz="1200" dirty="0"/>
                  <a:t>scenarios can be practiced </a:t>
                </a:r>
                <a:r>
                  <a:rPr lang="en-US" sz="1200" dirty="0" smtClean="0"/>
                  <a:t>repeatedly without </a:t>
                </a:r>
                <a:r>
                  <a:rPr lang="en-US" sz="1200" dirty="0"/>
                  <a:t>setting up similar situations using aircraft or other costly assets. </a:t>
                </a:r>
                <a:endParaRPr lang="en-US" sz="1200" dirty="0" smtClean="0"/>
              </a:p>
              <a:p>
                <a:pPr lvl="1"/>
                <a:r>
                  <a:rPr lang="en-US" sz="1200" dirty="0" smtClean="0"/>
                  <a:t>Instant feedback as </a:t>
                </a:r>
                <a:r>
                  <a:rPr lang="en-US" sz="1200" dirty="0"/>
                  <a:t>opposed to waiting for a complete training exercise to be completed. </a:t>
                </a:r>
                <a:r>
                  <a:rPr lang="en-US" sz="1200" dirty="0" smtClean="0"/>
                  <a:t> </a:t>
                </a:r>
                <a:r>
                  <a:rPr lang="en-US" sz="1100" dirty="0"/>
                  <a:t>	</a:t>
                </a:r>
                <a:r>
                  <a:rPr lang="en-US" sz="1100" dirty="0" smtClean="0"/>
                  <a:t>	</a:t>
                </a:r>
                <a:r>
                  <a:rPr lang="en-US" sz="1100" dirty="0"/>
                  <a:t>	</a:t>
                </a:r>
                <a:r>
                  <a:rPr lang="en-US" sz="1100" dirty="0" smtClean="0"/>
                  <a:t>			</a:t>
                </a:r>
              </a:p>
              <a:p>
                <a:pPr lvl="2"/>
                <a:endParaRPr lang="en-US" sz="11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74" t="-119" b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EC4C-8F4A-4279-A974-9F3F194E4A7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17" y="2675461"/>
            <a:ext cx="15843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5312" y="2553417"/>
            <a:ext cx="5851282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050" dirty="0"/>
              <a:t>Where </a:t>
            </a:r>
          </a:p>
          <a:p>
            <a:pPr marL="0" indent="0">
              <a:buNone/>
            </a:pPr>
            <a:r>
              <a:rPr lang="en-US" sz="1000" dirty="0" err="1"/>
              <a:t>Yo</a:t>
            </a:r>
            <a:r>
              <a:rPr lang="en-US" sz="1000" dirty="0"/>
              <a:t> = Time in only the operational system (aircraft) to achieve a level of criterion performance </a:t>
            </a:r>
          </a:p>
          <a:p>
            <a:pPr marL="0" indent="0">
              <a:buNone/>
            </a:pPr>
            <a:r>
              <a:rPr lang="en-US" sz="1000" dirty="0" err="1"/>
              <a:t>Yx</a:t>
            </a:r>
            <a:r>
              <a:rPr lang="en-US" sz="1000" dirty="0"/>
              <a:t> = Time in the operational system (when coupled with the simulator)</a:t>
            </a:r>
          </a:p>
          <a:p>
            <a:pPr marL="0" indent="0">
              <a:buNone/>
            </a:pPr>
            <a:r>
              <a:rPr lang="en-US" sz="1000" dirty="0"/>
              <a:t>X = Time in the simulator (when coupled with operational system)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58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ILS – RAM &amp; LCC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RAM - The “abilities”</a:t>
                </a:r>
              </a:p>
              <a:p>
                <a:pPr lvl="2"/>
                <a:r>
                  <a:rPr lang="en-US" dirty="0"/>
                  <a:t>Reliability</a:t>
                </a:r>
              </a:p>
              <a:p>
                <a:pPr lvl="3"/>
                <a:r>
                  <a:rPr lang="en-US" dirty="0"/>
                  <a:t>MTBF – how long before it </a:t>
                </a:r>
                <a:r>
                  <a:rPr lang="en-US" dirty="0" smtClean="0"/>
                  <a:t>fails (in hours)</a:t>
                </a:r>
                <a:endParaRPr lang="en-US" dirty="0"/>
              </a:p>
              <a:p>
                <a:pPr lvl="3"/>
                <a:r>
                  <a:rPr lang="en-US" dirty="0"/>
                  <a:t>Failure Rate (Lambda) </a:t>
                </a:r>
              </a:p>
              <a:p>
                <a:pPr marL="1828800" lvl="4" indent="0">
                  <a:buNone/>
                </a:pPr>
                <a:r>
                  <a:rPr lang="en-US" dirty="0"/>
                  <a:t>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𝑀𝑇𝐵𝐹</m:t>
                        </m:r>
                      </m:den>
                    </m:f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Availability – ready to </a:t>
                </a:r>
                <a:r>
                  <a:rPr lang="en-US" u="sng" dirty="0"/>
                  <a:t>use</a:t>
                </a:r>
              </a:p>
              <a:p>
                <a:pPr lvl="3"/>
                <a:r>
                  <a:rPr lang="en-US" dirty="0"/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𝑀𝑇𝐵𝐹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𝑀𝑇𝐵𝐹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𝑀𝑇𝑇𝑅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Maintainability</a:t>
                </a:r>
              </a:p>
              <a:p>
                <a:pPr lvl="3"/>
                <a:r>
                  <a:rPr lang="en-US" dirty="0"/>
                  <a:t>MTTR – how long will it take to fix</a:t>
                </a:r>
              </a:p>
              <a:p>
                <a:pPr lvl="1"/>
                <a:r>
                  <a:rPr lang="en-US" dirty="0"/>
                  <a:t>Impact to total Life Cycle </a:t>
                </a:r>
                <a:r>
                  <a:rPr lang="en-US" dirty="0" smtClean="0"/>
                  <a:t>Costs</a:t>
                </a:r>
                <a:r>
                  <a:rPr lang="en-US" dirty="0"/>
                  <a:t>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t="-578" r="-1357" b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061B3-59E4-43F7-97CE-1A4F7B94C1C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2125710"/>
            <a:ext cx="4035902" cy="256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44527" y="4804913"/>
            <a:ext cx="4011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/>
              <a:t>Visual Display System:</a:t>
            </a:r>
          </a:p>
          <a:p>
            <a:r>
              <a:rPr lang="en-US" sz="1200" b="0" dirty="0" smtClean="0"/>
              <a:t>MTBF</a:t>
            </a:r>
            <a:r>
              <a:rPr lang="en-US" sz="1200" b="0" dirty="0"/>
              <a:t>= 80,000 </a:t>
            </a:r>
            <a:r>
              <a:rPr lang="en-US" sz="1200" b="0" dirty="0" err="1"/>
              <a:t>hrs</a:t>
            </a:r>
            <a:r>
              <a:rPr lang="en-US" sz="1200" b="0" dirty="0" smtClean="0"/>
              <a:t>, FR</a:t>
            </a:r>
            <a:r>
              <a:rPr lang="en-US" sz="1200" b="0" dirty="0"/>
              <a:t>=.0000125 </a:t>
            </a:r>
          </a:p>
          <a:p>
            <a:r>
              <a:rPr lang="en-US" sz="1200" b="0" dirty="0"/>
              <a:t>MTTR=15Min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4744527" y="56112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 smtClean="0"/>
              <a:t>Visual Image Generator:</a:t>
            </a:r>
          </a:p>
          <a:p>
            <a:r>
              <a:rPr lang="en-US" sz="1200" b="0" dirty="0" smtClean="0"/>
              <a:t>MTBF</a:t>
            </a:r>
            <a:r>
              <a:rPr lang="en-US" sz="1200" b="0" dirty="0"/>
              <a:t>= 4,000hrs </a:t>
            </a:r>
          </a:p>
          <a:p>
            <a:r>
              <a:rPr lang="en-US" sz="1200" b="0" dirty="0"/>
              <a:t>MTTR=20min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22166" y="1605899"/>
            <a:ext cx="369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Another look at the System Block Diagram…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482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NAWCTSD Mission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033" y="2467186"/>
            <a:ext cx="7029297" cy="39566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EC4C-8F4A-4279-A974-9F3F194E4A7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9932" y="1165966"/>
            <a:ext cx="76835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 algn="ctr" eaLnBrk="0" hangingPunct="0"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NAWCTSD Is the principal </a:t>
            </a:r>
            <a:r>
              <a:rPr lang="en-US" sz="2000" i="1" u="sng" dirty="0" smtClean="0">
                <a:solidFill>
                  <a:schemeClr val="tx1"/>
                </a:solidFill>
              </a:rPr>
              <a:t>Navy</a:t>
            </a:r>
            <a:r>
              <a:rPr lang="en-US" sz="1400" dirty="0" smtClean="0">
                <a:solidFill>
                  <a:schemeClr val="tx1"/>
                </a:solidFill>
              </a:rPr>
              <a:t> center for research, development, test and evaluation, acquisition and product support of training systems;</a:t>
            </a:r>
          </a:p>
          <a:p>
            <a:pPr marL="231775" indent="-231775" algn="ctr" eaLnBrk="0" hangingPunct="0"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We </a:t>
            </a:r>
            <a:r>
              <a:rPr lang="en-US" sz="1400" dirty="0">
                <a:solidFill>
                  <a:schemeClr val="tx1"/>
                </a:solidFill>
              </a:rPr>
              <a:t>provide Interservice coordination and training systems support for the Army and Air Force, and we perform such other functions and tasks as directed by higher authority.</a:t>
            </a:r>
          </a:p>
        </p:txBody>
      </p:sp>
    </p:spTree>
    <p:extLst>
      <p:ext uri="{BB962C8B-B14F-4D97-AF65-F5344CB8AC3E}">
        <p14:creationId xmlns:p14="http://schemas.microsoft.com/office/powerpoint/2010/main" val="4089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for Readiness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061B3-59E4-43F7-97CE-1A4F7B94C1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4838"/>
            <a:ext cx="5460673" cy="301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80" y="3364303"/>
            <a:ext cx="5872220" cy="349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7557" y="1440612"/>
            <a:ext cx="32560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kind of trainer is it?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Live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Virtual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Constructive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8667" y="4612258"/>
            <a:ext cx="282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Live &amp; Virtual</a:t>
            </a:r>
          </a:p>
        </p:txBody>
      </p:sp>
    </p:spTree>
    <p:extLst>
      <p:ext uri="{BB962C8B-B14F-4D97-AF65-F5344CB8AC3E}">
        <p14:creationId xmlns:p14="http://schemas.microsoft.com/office/powerpoint/2010/main" val="39636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9" y="1043244"/>
            <a:ext cx="8531229" cy="555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88D5-6A8C-4A01-847F-74BCD4BA202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7" y="1024386"/>
            <a:ext cx="7778151" cy="58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7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566007"/>
            <a:ext cx="9144000" cy="5291993"/>
            <a:chOff x="0" y="1566007"/>
            <a:chExt cx="9144000" cy="52919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66007"/>
              <a:ext cx="9144000" cy="52919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76800" y="5969393"/>
              <a:ext cx="4267200" cy="307777"/>
            </a:xfrm>
            <a:prstGeom prst="rect">
              <a:avLst/>
            </a:prstGeom>
            <a:solidFill>
              <a:srgbClr val="000000">
                <a:alpha val="67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In-Service Engineering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664" y="1768469"/>
              <a:ext cx="461789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Nation-Wide Support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47 In-Service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Engineering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Offices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World-Wide Support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 Forward-deployed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pitchFamily="34" charset="-128"/>
                </a:rPr>
                <a:t> Rapid team deployments to support training systems around the globe 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762" y="1834171"/>
              <a:ext cx="3325606" cy="3899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4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Air Warfare, and much more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1348560"/>
            <a:ext cx="8235950" cy="47101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EC4C-8F4A-4279-A974-9F3F194E4A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Is “</a:t>
            </a:r>
            <a:r>
              <a:rPr lang="en-US" dirty="0"/>
              <a:t>S</a:t>
            </a:r>
            <a:r>
              <a:rPr lang="en-US" dirty="0" smtClean="0"/>
              <a:t>imulation?”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Simulation </a:t>
            </a:r>
            <a:r>
              <a:rPr lang="en-US" sz="2000" dirty="0"/>
              <a:t>is the imitation of the operation of a real-world process or system </a:t>
            </a:r>
            <a:r>
              <a:rPr lang="en-US" sz="2000" dirty="0" smtClean="0"/>
              <a:t>(the “model”) over </a:t>
            </a:r>
            <a:r>
              <a:rPr lang="en-US" sz="2000" dirty="0"/>
              <a:t>time. </a:t>
            </a:r>
            <a:endParaRPr lang="en-US" sz="2000" dirty="0" smtClean="0"/>
          </a:p>
          <a:p>
            <a:pPr lvl="1"/>
            <a:r>
              <a:rPr lang="en-US" sz="1800" dirty="0" smtClean="0"/>
              <a:t>Simulation first </a:t>
            </a:r>
            <a:r>
              <a:rPr lang="en-US" sz="1800" dirty="0"/>
              <a:t>requires that a model be </a:t>
            </a:r>
            <a:r>
              <a:rPr lang="en-US" sz="1800" dirty="0" smtClean="0"/>
              <a:t>developed</a:t>
            </a:r>
          </a:p>
          <a:p>
            <a:pPr lvl="1"/>
            <a:r>
              <a:rPr lang="en-US" sz="1800" dirty="0" smtClean="0"/>
              <a:t>This </a:t>
            </a:r>
            <a:r>
              <a:rPr lang="en-US" sz="1800" dirty="0"/>
              <a:t>model represents the key characteristics or </a:t>
            </a:r>
            <a:r>
              <a:rPr lang="en-US" sz="1800" dirty="0" smtClean="0"/>
              <a:t>behaviors/functions of </a:t>
            </a:r>
            <a:r>
              <a:rPr lang="en-US" sz="1800" dirty="0"/>
              <a:t>the selected physical or abstract system or </a:t>
            </a:r>
            <a:r>
              <a:rPr lang="en-US" sz="1800" dirty="0" smtClean="0"/>
              <a:t>process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i="1" u="sng" dirty="0"/>
              <a:t>model</a:t>
            </a:r>
            <a:r>
              <a:rPr lang="en-US" sz="1800" dirty="0"/>
              <a:t> represents the system itself, whereas the </a:t>
            </a:r>
            <a:r>
              <a:rPr lang="en-US" sz="1800" i="1" u="sng" dirty="0"/>
              <a:t>simulation</a:t>
            </a:r>
            <a:r>
              <a:rPr lang="en-US" sz="1800" dirty="0"/>
              <a:t> represents the operation of the system over time</a:t>
            </a:r>
            <a:r>
              <a:rPr lang="en-US" sz="1800" dirty="0" smtClean="0"/>
              <a:t>.</a:t>
            </a:r>
          </a:p>
          <a:p>
            <a:pPr marL="457200" lvl="1" indent="0">
              <a:buNone/>
            </a:pPr>
            <a:r>
              <a:rPr lang="en-US" sz="1800" dirty="0" smtClean="0"/>
              <a:t> </a:t>
            </a:r>
          </a:p>
          <a:p>
            <a:r>
              <a:rPr lang="en-US" sz="2000" dirty="0" smtClean="0"/>
              <a:t>Keys to </a:t>
            </a:r>
            <a:r>
              <a:rPr lang="en-US" sz="2000" dirty="0"/>
              <a:t>s</a:t>
            </a:r>
            <a:r>
              <a:rPr lang="en-US" sz="2000" dirty="0" smtClean="0"/>
              <a:t>uccessful simulation</a:t>
            </a:r>
          </a:p>
          <a:p>
            <a:pPr lvl="1"/>
            <a:r>
              <a:rPr lang="en-US" sz="1800" dirty="0" smtClean="0"/>
              <a:t>Valid source information or “criteria data” – flight test data, statistical data</a:t>
            </a:r>
          </a:p>
          <a:p>
            <a:pPr lvl="1"/>
            <a:r>
              <a:rPr lang="en-US" sz="1800" dirty="0" smtClean="0"/>
              <a:t>Simplifying approximations and assumptions</a:t>
            </a:r>
          </a:p>
          <a:p>
            <a:pPr lvl="1"/>
            <a:r>
              <a:rPr lang="en-US" sz="1800" dirty="0" smtClean="0"/>
              <a:t>Fidelity and validity of simulation outcomes – comparison to “truth data,” repeatability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and When to use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is </a:t>
            </a:r>
            <a:r>
              <a:rPr lang="en-US" dirty="0" smtClean="0"/>
              <a:t>used </a:t>
            </a:r>
            <a:r>
              <a:rPr lang="en-US" dirty="0"/>
              <a:t>when the real system cannot be </a:t>
            </a:r>
            <a:r>
              <a:rPr lang="en-US" dirty="0" smtClean="0"/>
              <a:t>used, </a:t>
            </a:r>
            <a:r>
              <a:rPr lang="en-US" dirty="0"/>
              <a:t>because it may not be accessible, </a:t>
            </a:r>
            <a:r>
              <a:rPr lang="en-US" dirty="0" smtClean="0"/>
              <a:t>it </a:t>
            </a:r>
            <a:r>
              <a:rPr lang="en-US" dirty="0"/>
              <a:t>may be dangerous or unacceptable to </a:t>
            </a:r>
            <a:r>
              <a:rPr lang="en-US" dirty="0" smtClean="0"/>
              <a:t>use, is </a:t>
            </a:r>
            <a:r>
              <a:rPr lang="en-US" dirty="0"/>
              <a:t>being designed but not yet built, or it may simply not </a:t>
            </a:r>
            <a:r>
              <a:rPr lang="en-US" dirty="0" smtClean="0"/>
              <a:t>exist.</a:t>
            </a:r>
          </a:p>
          <a:p>
            <a:pPr lvl="1"/>
            <a:r>
              <a:rPr lang="en-US" dirty="0" smtClean="0"/>
              <a:t>Simulation </a:t>
            </a:r>
            <a:r>
              <a:rPr lang="en-US" dirty="0"/>
              <a:t>of technology </a:t>
            </a:r>
            <a:endParaRPr lang="en-US" dirty="0" smtClean="0"/>
          </a:p>
          <a:p>
            <a:pPr lvl="2"/>
            <a:r>
              <a:rPr lang="en-US" dirty="0" smtClean="0"/>
              <a:t>Performance optimization </a:t>
            </a:r>
            <a:endParaRPr lang="en-US" dirty="0"/>
          </a:p>
          <a:p>
            <a:pPr lvl="2"/>
            <a:r>
              <a:rPr lang="en-US" dirty="0"/>
              <a:t>S</a:t>
            </a:r>
            <a:r>
              <a:rPr lang="en-US" dirty="0" smtClean="0"/>
              <a:t>afety engineering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esting</a:t>
            </a:r>
          </a:p>
          <a:p>
            <a:pPr lvl="2"/>
            <a:r>
              <a:rPr lang="en-US" dirty="0" smtClean="0"/>
              <a:t>Training / Education</a:t>
            </a:r>
          </a:p>
          <a:p>
            <a:pPr lvl="2"/>
            <a:r>
              <a:rPr lang="en-US" dirty="0"/>
              <a:t>V</a:t>
            </a:r>
            <a:r>
              <a:rPr lang="en-US" dirty="0" smtClean="0"/>
              <a:t>ideo games </a:t>
            </a:r>
          </a:p>
          <a:p>
            <a:pPr lvl="1"/>
            <a:r>
              <a:rPr lang="en-US" dirty="0" smtClean="0"/>
              <a:t>Simulation of </a:t>
            </a:r>
            <a:r>
              <a:rPr lang="en-US" dirty="0"/>
              <a:t>natural systems or human systems to gain insight into their functioning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Simulation to </a:t>
            </a:r>
            <a:r>
              <a:rPr lang="en-US" dirty="0"/>
              <a:t>show the eventual real effects of alternative conditions and courses of </a:t>
            </a:r>
            <a:r>
              <a:rPr lang="en-US" dirty="0" smtClean="0"/>
              <a:t>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8EC4C-8F4A-4279-A974-9F3F194E4A7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0" y="2868282"/>
            <a:ext cx="4572001" cy="18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Modeling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22"/>
            <a:ext cx="4235570" cy="4221163"/>
          </a:xfrm>
        </p:spPr>
        <p:txBody>
          <a:bodyPr/>
          <a:lstStyle/>
          <a:p>
            <a:r>
              <a:rPr lang="en-US" sz="1800" b="1" dirty="0" smtClean="0"/>
              <a:t>Continuous vs. Discrete Event</a:t>
            </a:r>
          </a:p>
          <a:p>
            <a:pPr lvl="1"/>
            <a:r>
              <a:rPr lang="en-US" sz="1400" dirty="0" smtClean="0"/>
              <a:t>Continuous – Simulation of a system over time</a:t>
            </a:r>
          </a:p>
          <a:p>
            <a:pPr lvl="2"/>
            <a:r>
              <a:rPr lang="en-US" sz="1200" dirty="0" smtClean="0"/>
              <a:t>Scientific study, analysis</a:t>
            </a:r>
          </a:p>
          <a:p>
            <a:pPr lvl="1"/>
            <a:r>
              <a:rPr lang="en-US" sz="1400" dirty="0" smtClean="0"/>
              <a:t>DES – Event-driven, incremental</a:t>
            </a:r>
          </a:p>
          <a:p>
            <a:pPr lvl="2"/>
            <a:r>
              <a:rPr lang="en-US" sz="1200" dirty="0" smtClean="0"/>
              <a:t>Training, commercial uses</a:t>
            </a:r>
            <a:endParaRPr lang="en-US" sz="1200" dirty="0"/>
          </a:p>
          <a:p>
            <a:r>
              <a:rPr lang="en-US" sz="1800" b="1" dirty="0" smtClean="0"/>
              <a:t>Live</a:t>
            </a:r>
            <a:r>
              <a:rPr lang="en-US" sz="1800" dirty="0" smtClean="0"/>
              <a:t> - Real </a:t>
            </a:r>
            <a:r>
              <a:rPr lang="en-US" sz="1800" dirty="0"/>
              <a:t>people operating real </a:t>
            </a:r>
            <a:r>
              <a:rPr lang="en-US" sz="1800" dirty="0" smtClean="0"/>
              <a:t>systems</a:t>
            </a:r>
          </a:p>
          <a:p>
            <a:r>
              <a:rPr lang="en-US" sz="1800" b="1" dirty="0" smtClean="0"/>
              <a:t>Virtual</a:t>
            </a:r>
            <a:r>
              <a:rPr lang="en-US" sz="1800" dirty="0" smtClean="0"/>
              <a:t> - Real </a:t>
            </a:r>
            <a:r>
              <a:rPr lang="en-US" sz="1800" dirty="0"/>
              <a:t>people </a:t>
            </a:r>
            <a:r>
              <a:rPr lang="en-US" sz="1800" dirty="0" smtClean="0"/>
              <a:t>operating partially or completely </a:t>
            </a:r>
            <a:r>
              <a:rPr lang="en-US" sz="1800" dirty="0"/>
              <a:t>simulated </a:t>
            </a:r>
            <a:r>
              <a:rPr lang="en-US" sz="1800" dirty="0" smtClean="0"/>
              <a:t>systems</a:t>
            </a:r>
          </a:p>
          <a:p>
            <a:r>
              <a:rPr lang="en-US" sz="1800" b="1" dirty="0" smtClean="0"/>
              <a:t>Constructive</a:t>
            </a:r>
            <a:r>
              <a:rPr lang="en-US" sz="1800" dirty="0" smtClean="0"/>
              <a:t> – People and equipment are </a:t>
            </a:r>
            <a:r>
              <a:rPr lang="en-US" sz="1800" dirty="0"/>
              <a:t>both </a:t>
            </a:r>
            <a:r>
              <a:rPr lang="en-US" sz="1800" dirty="0" smtClean="0"/>
              <a:t>simulated </a:t>
            </a:r>
          </a:p>
          <a:p>
            <a:pPr lvl="1"/>
            <a:r>
              <a:rPr lang="en-US" sz="1400" dirty="0" smtClean="0"/>
              <a:t>Most </a:t>
            </a:r>
            <a:r>
              <a:rPr lang="en-US" sz="1400" dirty="0"/>
              <a:t>military strategic simulations are constructive</a:t>
            </a:r>
            <a:r>
              <a:rPr lang="en-US" sz="1400" dirty="0" smtClean="0"/>
              <a:t>.</a:t>
            </a:r>
          </a:p>
          <a:p>
            <a:r>
              <a:rPr lang="en-US" sz="1800" b="1" dirty="0" smtClean="0"/>
              <a:t>Relation to the “Realities”</a:t>
            </a:r>
          </a:p>
          <a:p>
            <a:pPr lvl="1"/>
            <a:r>
              <a:rPr lang="en-US" sz="1400" dirty="0" smtClean="0"/>
              <a:t>Virtual – computer-created</a:t>
            </a:r>
          </a:p>
          <a:p>
            <a:pPr lvl="1"/>
            <a:r>
              <a:rPr lang="en-US" sz="1400" dirty="0" smtClean="0"/>
              <a:t>Augmented - enhanced</a:t>
            </a:r>
          </a:p>
          <a:p>
            <a:pPr lvl="1"/>
            <a:r>
              <a:rPr lang="en-US" sz="1400" dirty="0" smtClean="0"/>
              <a:t>Mixed - </a:t>
            </a:r>
            <a:r>
              <a:rPr lang="en-US" sz="1400" dirty="0"/>
              <a:t>both real and virtual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061B3-59E4-43F7-97CE-1A4F7B94C1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46" y="4755984"/>
            <a:ext cx="3674853" cy="210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70" y="1006529"/>
            <a:ext cx="3193930" cy="227833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00" y="2958860"/>
            <a:ext cx="3293296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5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little bit of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 smtClean="0"/>
              <a:t>First: Sanders Teacher </a:t>
            </a:r>
          </a:p>
          <a:p>
            <a:pPr lvl="1"/>
            <a:r>
              <a:rPr lang="en-US" sz="1400" dirty="0" smtClean="0"/>
              <a:t>Complete aircraft mounted on a universal joint and facing into the wind</a:t>
            </a:r>
          </a:p>
          <a:p>
            <a:endParaRPr lang="en-US" sz="1600" dirty="0" smtClean="0"/>
          </a:p>
          <a:p>
            <a:r>
              <a:rPr lang="en-US" sz="1600" dirty="0" smtClean="0"/>
              <a:t>The Link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“Blue Box”</a:t>
            </a:r>
          </a:p>
          <a:p>
            <a:pPr lvl="1"/>
            <a:r>
              <a:rPr lang="en-US" sz="1400" dirty="0" smtClean="0"/>
              <a:t>First modern pilot trainer invented by simulator pioneer Edwin Link of Binghamton, NY in 1929 </a:t>
            </a:r>
          </a:p>
          <a:p>
            <a:pPr lvl="2"/>
            <a:r>
              <a:rPr lang="en-US" sz="1200" dirty="0" smtClean="0"/>
              <a:t>Instrument flight training </a:t>
            </a:r>
          </a:p>
          <a:p>
            <a:pPr lvl="2"/>
            <a:r>
              <a:rPr lang="en-US" sz="1200" dirty="0" smtClean="0"/>
              <a:t>Used extensively in World War II to train US and Allied pilots</a:t>
            </a:r>
          </a:p>
          <a:p>
            <a:pPr lvl="2"/>
            <a:r>
              <a:rPr lang="en-US" sz="1200" dirty="0"/>
              <a:t>More than 500,000 </a:t>
            </a:r>
            <a:r>
              <a:rPr lang="en-US" sz="1200" dirty="0" smtClean="0"/>
              <a:t>US </a:t>
            </a:r>
            <a:r>
              <a:rPr lang="en-US" sz="1200" dirty="0"/>
              <a:t>pilots </a:t>
            </a:r>
            <a:r>
              <a:rPr lang="en-US" sz="1200" dirty="0" smtClean="0"/>
              <a:t>trained</a:t>
            </a:r>
          </a:p>
          <a:p>
            <a:endParaRPr lang="en-US" sz="1600" dirty="0" smtClean="0"/>
          </a:p>
          <a:p>
            <a:r>
              <a:rPr lang="en-US" sz="1600" dirty="0" smtClean="0"/>
              <a:t>Computer simulation developed hand-in-hand with growth of the computer</a:t>
            </a:r>
          </a:p>
          <a:p>
            <a:pPr lvl="1"/>
            <a:r>
              <a:rPr lang="en-US" sz="1400" dirty="0" smtClean="0"/>
              <a:t>Manhattan Project, World War II </a:t>
            </a:r>
          </a:p>
          <a:p>
            <a:pPr lvl="2"/>
            <a:r>
              <a:rPr lang="en-US" sz="1200" dirty="0" smtClean="0"/>
              <a:t>Model nuclear detonation process</a:t>
            </a:r>
            <a:endParaRPr lang="en-US" sz="1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dirty="0"/>
              <a:t>C</a:t>
            </a:r>
            <a:r>
              <a:rPr lang="en-US" sz="1600" dirty="0" smtClean="0"/>
              <a:t>ommercial airlines recognized the effectiveness of Real-Time </a:t>
            </a:r>
            <a:r>
              <a:rPr lang="en-US" sz="1600" dirty="0"/>
              <a:t>S</a:t>
            </a:r>
            <a:r>
              <a:rPr lang="en-US" sz="1600" dirty="0" smtClean="0"/>
              <a:t>imulators like the Blue Box and began to use them for aircrew training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EC4C-8F4A-4279-A974-9F3F194E4A7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04" y="2325864"/>
            <a:ext cx="2794096" cy="2116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78" y="4442602"/>
            <a:ext cx="3209027" cy="24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Real-Time Virtual Simulators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Simulators - substitute for real world systems </a:t>
            </a:r>
          </a:p>
          <a:p>
            <a:pPr lvl="1"/>
            <a:r>
              <a:rPr lang="en-US" sz="1600" dirty="0" smtClean="0"/>
              <a:t>Most common and save time, money, and lives</a:t>
            </a:r>
          </a:p>
          <a:p>
            <a:pPr lvl="2"/>
            <a:r>
              <a:rPr lang="en-US" sz="1400" dirty="0" smtClean="0"/>
              <a:t>Military and commercial training (flight, emergency procedures)</a:t>
            </a:r>
          </a:p>
          <a:p>
            <a:pPr lvl="2"/>
            <a:r>
              <a:rPr lang="en-US" sz="1400" dirty="0" smtClean="0"/>
              <a:t>Science and tech (space program, industrial apps)</a:t>
            </a:r>
          </a:p>
          <a:p>
            <a:pPr lvl="2"/>
            <a:r>
              <a:rPr lang="en-US" sz="1400" dirty="0" smtClean="0"/>
              <a:t>Entertainment (theme park rides, motion capture for movie industry)</a:t>
            </a:r>
          </a:p>
          <a:p>
            <a:pPr lvl="2"/>
            <a:r>
              <a:rPr lang="en-US" sz="1400" dirty="0" smtClean="0"/>
              <a:t>Health (training devices, </a:t>
            </a:r>
            <a:r>
              <a:rPr lang="en-US" sz="1400" dirty="0" err="1" smtClean="0"/>
              <a:t>DaVinci</a:t>
            </a:r>
            <a:r>
              <a:rPr lang="en-US" sz="1400" dirty="0" smtClean="0"/>
              <a:t> robotic surgery)</a:t>
            </a:r>
          </a:p>
          <a:p>
            <a:pPr lvl="1"/>
            <a:r>
              <a:rPr lang="en-US" sz="1600" dirty="0" smtClean="0"/>
              <a:t>Level of Fidelity (realism)</a:t>
            </a:r>
          </a:p>
          <a:p>
            <a:pPr lvl="2"/>
            <a:r>
              <a:rPr lang="en-US" sz="1400" dirty="0" smtClean="0"/>
              <a:t>Functional vs. Physical</a:t>
            </a:r>
          </a:p>
          <a:p>
            <a:pPr lvl="2"/>
            <a:r>
              <a:rPr lang="en-US" sz="1400" dirty="0" smtClean="0"/>
              <a:t>Transfer of Training / Training Effectiveness</a:t>
            </a:r>
          </a:p>
          <a:p>
            <a:pPr lvl="2"/>
            <a:r>
              <a:rPr lang="en-US" sz="1400" dirty="0" smtClean="0"/>
              <a:t>Certification</a:t>
            </a:r>
          </a:p>
          <a:p>
            <a:pPr lvl="2"/>
            <a:r>
              <a:rPr lang="en-US" sz="1400" dirty="0" smtClean="0"/>
              <a:t>“Garbage In / Garbage Out”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EC4C-8F4A-4279-A974-9F3F194E4A75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661138" y="1282940"/>
            <a:ext cx="4267200" cy="2400300"/>
            <a:chOff x="4876798" y="4241800"/>
            <a:chExt cx="4267200" cy="24003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9" y="4241800"/>
              <a:ext cx="4267199" cy="2400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76798" y="6332849"/>
              <a:ext cx="4267200" cy="307777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Australia F/A-18 </a:t>
              </a:r>
              <a:endParaRPr lang="en-US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38" y="3683240"/>
            <a:ext cx="4267200" cy="234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6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ea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rea tab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rea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ea tab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ea tab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ea tab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ea tab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ea tab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ea tab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25638</TotalTime>
  <Words>1445</Words>
  <Application>Microsoft Office PowerPoint</Application>
  <PresentationFormat>On-screen Show (4:3)</PresentationFormat>
  <Paragraphs>247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area table</vt:lpstr>
      <vt:lpstr>Custom Design</vt:lpstr>
      <vt:lpstr>Simulation &amp; Simulators Overview  Sandra Velez Sr. Aerospace Engineer &amp;  Chad Farwig Aerospace Engineer  Naval Air Warfare Center  Training Systems Division </vt:lpstr>
      <vt:lpstr>NAWCTSD Mission</vt:lpstr>
      <vt:lpstr>Global Support</vt:lpstr>
      <vt:lpstr>Air Warfare, and much more</vt:lpstr>
      <vt:lpstr>What Is “Simulation?” </vt:lpstr>
      <vt:lpstr>Why and When to use Simulation</vt:lpstr>
      <vt:lpstr>Types of Modeling &amp; Simulation</vt:lpstr>
      <vt:lpstr>A little bit of History</vt:lpstr>
      <vt:lpstr>Real-Time Virtual Simulators</vt:lpstr>
      <vt:lpstr>Fidelity in Simulators</vt:lpstr>
      <vt:lpstr>Virtual Simulator Components</vt:lpstr>
      <vt:lpstr>Systems Engineering</vt:lpstr>
      <vt:lpstr>Systems Engineering Process</vt:lpstr>
      <vt:lpstr>SE Technical Reviews</vt:lpstr>
      <vt:lpstr>SE Design and Review Process</vt:lpstr>
      <vt:lpstr>SE Fundamentals</vt:lpstr>
      <vt:lpstr>Integrated Logistics Support - ILS</vt:lpstr>
      <vt:lpstr>ILS – Training Effectiveness Ratio</vt:lpstr>
      <vt:lpstr>ILS – RAM &amp; LCC</vt:lpstr>
      <vt:lpstr>Training for Readiness</vt:lpstr>
      <vt:lpstr>Questions?</vt:lpstr>
      <vt:lpstr>PowerPoint Presentation</vt:lpstr>
    </vt:vector>
  </TitlesOfParts>
  <Company>TSD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Command Brief</dc:title>
  <dc:subject>NAWCTSD Command Presentation</dc:subject>
  <dc:creator>Nelson Lopez</dc:creator>
  <cp:lastModifiedBy>Velez, Sandra  CIV NAWCTSD 4.6.2.1</cp:lastModifiedBy>
  <cp:revision>938</cp:revision>
  <cp:lastPrinted>2001-04-18T12:17:20Z</cp:lastPrinted>
  <dcterms:created xsi:type="dcterms:W3CDTF">2004-06-23T20:41:25Z</dcterms:created>
  <dcterms:modified xsi:type="dcterms:W3CDTF">2017-06-05T19:28:00Z</dcterms:modified>
</cp:coreProperties>
</file>