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69" r:id="rId4"/>
    <p:sldId id="272" r:id="rId5"/>
    <p:sldId id="270" r:id="rId6"/>
    <p:sldId id="273" r:id="rId7"/>
    <p:sldId id="271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70D9F-3541-46CC-8C3F-BE64C346FC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51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1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99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17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26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8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30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85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928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2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060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303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905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AF55-CA67-4870-88E4-D0E9305DCCE3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2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0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22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8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6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02EA-55FE-4840-BA79-5FAC38D2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0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102EA-55FE-4840-BA79-5FAC38D2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609B3-E997-4C28-80AB-CE02746ADCA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6026" y="87313"/>
            <a:ext cx="4341014" cy="42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76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6AF55-CA67-4870-88E4-D0E9305DCCE3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D905C-C216-4159-A394-176A83DBB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5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9621" y="197901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New Simulation Specializations for AS and BS Degrees</a:t>
            </a:r>
          </a:p>
        </p:txBody>
      </p:sp>
      <p:sp>
        <p:nvSpPr>
          <p:cNvPr id="8" name="AutoShape 4" descr="Image result for video games wallpaper"/>
          <p:cNvSpPr>
            <a:spLocks noChangeAspect="1" noChangeArrowheads="1"/>
          </p:cNvSpPr>
          <p:nvPr/>
        </p:nvSpPr>
        <p:spPr bwMode="auto">
          <a:xfrm rot="8450331"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22" y="685759"/>
            <a:ext cx="12041578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Pathway to a career in simulation and video gaming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22" y="1824884"/>
            <a:ext cx="1295400" cy="8595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112" y="4457749"/>
            <a:ext cx="1049043" cy="10490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445822" y="1777598"/>
            <a:ext cx="5168659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Graduate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Complete Certification in Modeling and Simulation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Take AP classes, especially AP Computer 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Take Seminole State College dual enrollment classes (if offered)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2523132" y="3136303"/>
            <a:ext cx="7044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Graduate with college degree in computer programming or digital media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251308" y="4088417"/>
            <a:ext cx="208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Get that dream job!</a:t>
            </a:r>
            <a:endParaRPr lang="en-US" dirty="0"/>
          </a:p>
        </p:txBody>
      </p:sp>
      <p:cxnSp>
        <p:nvCxnSpPr>
          <p:cNvPr id="17" name="Curved Connector 16"/>
          <p:cNvCxnSpPr/>
          <p:nvPr/>
        </p:nvCxnSpPr>
        <p:spPr>
          <a:xfrm>
            <a:off x="1496261" y="2684420"/>
            <a:ext cx="1722323" cy="1413908"/>
          </a:xfrm>
          <a:prstGeom prst="curvedConnector3">
            <a:avLst/>
          </a:prstGeom>
          <a:ln w="889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>
            <a:off x="7077694" y="3974829"/>
            <a:ext cx="2363189" cy="1038565"/>
          </a:xfrm>
          <a:prstGeom prst="curvedConnector3">
            <a:avLst/>
          </a:prstGeom>
          <a:ln w="1079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438" y="3694789"/>
            <a:ext cx="3835402" cy="279274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705" y="5655139"/>
            <a:ext cx="2600325" cy="6762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276" y="5250327"/>
            <a:ext cx="1485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421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936625"/>
            <a:ext cx="1068705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Simulation Specializations to be offered Fall 18 Term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2537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AS Computer Programming and Analysis (12 credits in simulation)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transfers directly into BS Information Systems Technology degree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AS  and BS Engineering Technology (21 credits in simulation)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BS Information Systems Technology (6 credits in simulation)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Students earning the AS in Computer Programming and Analysis who transfer into the BS IST degree will graduate with 18 total credits in simulation</a:t>
            </a: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Note: at Seminole State College the AS degree is built into our BS degrees.  Students earn the AS degree halfway through their BS degree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130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95" y="740859"/>
            <a:ext cx="3713822" cy="14252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6453" y="3755442"/>
            <a:ext cx="2749296" cy="1755648"/>
          </a:xfrm>
          <a:prstGeom prst="rect">
            <a:avLst/>
          </a:prstGeom>
        </p:spPr>
      </p:pic>
      <p:cxnSp>
        <p:nvCxnSpPr>
          <p:cNvPr id="7" name="Curved Connector 6"/>
          <p:cNvCxnSpPr/>
          <p:nvPr/>
        </p:nvCxnSpPr>
        <p:spPr>
          <a:xfrm>
            <a:off x="4101317" y="1615640"/>
            <a:ext cx="1399904" cy="550492"/>
          </a:xfrm>
          <a:prstGeom prst="curvedConnector3">
            <a:avLst/>
          </a:prstGeom>
          <a:ln w="889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>
            <a:off x="8134972" y="3518694"/>
            <a:ext cx="1178041" cy="901853"/>
          </a:xfrm>
          <a:prstGeom prst="curvedConnector3">
            <a:avLst/>
          </a:prstGeom>
          <a:ln w="889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-23750" y="2260767"/>
            <a:ext cx="6358792" cy="46166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Option 1: Earn Associate in Arts (AA) in General Education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complete all gen </a:t>
            </a:r>
            <a:r>
              <a:rPr lang="en-US" sz="1400" b="1" dirty="0" err="1">
                <a:solidFill>
                  <a:schemeClr val="accent1">
                    <a:lumMod val="50000"/>
                  </a:schemeClr>
                </a:solidFill>
              </a:rPr>
              <a:t>ed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 courses needed for BS in Computer Science,</a:t>
            </a:r>
            <a:b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or BA in Virtual Arts or Digital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Option 2: Earn Associate in Science  (AS) in Computer Programming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u="sng" dirty="0">
                <a:solidFill>
                  <a:srgbClr val="FF0000"/>
                </a:solidFill>
              </a:rPr>
              <a:t>Simulation Specializations starts in Fall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AS graduates can earn BS Information Systems Technology</a:t>
            </a:r>
          </a:p>
          <a:p>
            <a:pPr lvl="1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       at Seminole State College with simulation specialization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Option 3: Earn Associate in Science (AS) and (BS) Engineering Technology</a:t>
            </a:r>
          </a:p>
          <a:p>
            <a:pPr lvl="1"/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Advantages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Lowers the cost for your 4-year BA, BS, or BAS degree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Seminole State charges $105 credit hour and UCF charges $212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b="1" u="sng" dirty="0">
                <a:solidFill>
                  <a:srgbClr val="FF0000"/>
                </a:solidFill>
              </a:rPr>
              <a:t>This equates to over $6,600 in lower costs 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for BA, BS, or BAS if you </a:t>
            </a:r>
          </a:p>
          <a:p>
            <a:pPr marL="1200150" lvl="3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get your AA or AS from Seminole State and BA, BS, or BAS from</a:t>
            </a:r>
            <a:b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UCF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You can work with an AS and continue classes at UCF part time</a:t>
            </a:r>
          </a:p>
          <a:p>
            <a:pPr marL="741363" lvl="2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if needed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Smaller class sizes at Seminole State equates to higher learning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4225490" y="429829"/>
            <a:ext cx="80636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Take Advantage of </a:t>
            </a:r>
            <a:r>
              <a:rPr lang="en-US" sz="2800" b="1" dirty="0" err="1">
                <a:solidFill>
                  <a:srgbClr val="FF0000"/>
                </a:solidFill>
              </a:rPr>
              <a:t>DirectConnect</a:t>
            </a:r>
            <a:r>
              <a:rPr lang="en-US" sz="2800" b="1" dirty="0">
                <a:solidFill>
                  <a:srgbClr val="FF0000"/>
                </a:solidFill>
              </a:rPr>
              <a:t> between Seminole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State College and University of Central Florida!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21932" y="5577230"/>
            <a:ext cx="3967240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Option 1: Earn BS in Computer 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Option 2:  Earn BA in Virtual Arts and Emerging</a:t>
            </a:r>
          </a:p>
          <a:p>
            <a:pPr lvl="1" indent="-168275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Media Management</a:t>
            </a:r>
          </a:p>
          <a:p>
            <a:pPr marL="117475" indent="-2857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accent1">
                    <a:lumMod val="50000"/>
                  </a:schemeClr>
                </a:solidFill>
              </a:rPr>
              <a:t>Option 3: 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BA in Digital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8194957" y="1441268"/>
            <a:ext cx="4122347" cy="24622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Things to know: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AA and AS are 60 credit hours (20 courses)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Considered a “2-year” degree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BA, BS, and BAS are 120 credit hours (40 courses)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Considered a “4-year” degree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AA degrees are considered a stepping stone to</a:t>
            </a:r>
          </a:p>
          <a:p>
            <a:pPr lvl="1" indent="-168275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earning BA or BS</a:t>
            </a:r>
          </a:p>
          <a:p>
            <a:pPr marL="117475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AS degrees allow you to seek employment upon </a:t>
            </a:r>
          </a:p>
          <a:p>
            <a:pPr lvl="1" indent="-168275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graduation and then continue working toward </a:t>
            </a:r>
          </a:p>
          <a:p>
            <a:pPr lvl="1" indent="-168275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BS or BAS if you want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116" y="1742263"/>
            <a:ext cx="2738944" cy="205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385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</a:rPr>
              <a:t>Industry Advisory Meetings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IT – November 10</a:t>
            </a:r>
            <a:r>
              <a:rPr lang="en-US" sz="3600" baseline="30000" dirty="0">
                <a:solidFill>
                  <a:schemeClr val="accent1">
                    <a:lumMod val="50000"/>
                  </a:schemeClr>
                </a:solidFill>
              </a:rPr>
              <a:t>th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Engineering – December 1</a:t>
            </a:r>
            <a:r>
              <a:rPr lang="en-US" sz="3600" baseline="30000" dirty="0">
                <a:solidFill>
                  <a:schemeClr val="accent1">
                    <a:lumMod val="50000"/>
                  </a:schemeClr>
                </a:solidFill>
              </a:rPr>
              <a:t>st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2523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198" y="1780039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817" y="5213717"/>
            <a:ext cx="10515600" cy="503689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Contact: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Dr. Gaught, gaughtw@seminolestate.edu</a:t>
            </a:r>
          </a:p>
        </p:txBody>
      </p:sp>
    </p:spTree>
    <p:extLst>
      <p:ext uri="{BB962C8B-B14F-4D97-AF65-F5344CB8AC3E}">
        <p14:creationId xmlns:p14="http://schemas.microsoft.com/office/powerpoint/2010/main" val="3147626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2.24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8472</TotalTime>
  <Words>320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Custom Design</vt:lpstr>
      <vt:lpstr>New Simulation Specializations for AS and BS Degrees</vt:lpstr>
      <vt:lpstr>Pathway to a career in simulation and video gaming</vt:lpstr>
      <vt:lpstr>Simulation Specializations to be offered Fall 18 Term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E Lundy</dc:creator>
  <cp:lastModifiedBy>Henry Okraski</cp:lastModifiedBy>
  <cp:revision>78</cp:revision>
  <dcterms:created xsi:type="dcterms:W3CDTF">2016-02-11T14:37:50Z</dcterms:created>
  <dcterms:modified xsi:type="dcterms:W3CDTF">2017-10-30T00:38:49Z</dcterms:modified>
</cp:coreProperties>
</file>