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60" r:id="rId8"/>
    <p:sldId id="259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857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5715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8572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1430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42875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171450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00025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28600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B280-9B28-4E45-954C-E09E0FA64586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7660-EB99-429F-BB88-F72E04CD8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7F88-9F45-1944-88F0-7E2044AE7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671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957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5F4D-BC50-5A4D-A709-FA69066C8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0164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B1B9-8476-8046-8D91-C85DB76F2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4050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545-8D78-C04B-972C-7A2FAF6D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742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A982-A676-C448-9A19-AC212980E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6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64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624029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9707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7654"/>
            <a:ext cx="3008313" cy="4686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7654"/>
            <a:ext cx="5111750" cy="3986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4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4846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83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994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4E09F1-8CD8-7A4D-AE20-AC96CC6D4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OCPS_Slide_B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939" y="51198"/>
            <a:ext cx="45268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Orange County Public Schools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circl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LIDE_16-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6177" y="3526192"/>
            <a:ext cx="4295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400" dirty="0"/>
              <a:t>Orange County Public Schools</a:t>
            </a:r>
          </a:p>
          <a:p>
            <a:pPr algn="r"/>
            <a:r>
              <a:rPr lang="en-US" sz="2400" dirty="0"/>
              <a:t>Orange Technical College</a:t>
            </a:r>
          </a:p>
          <a:p>
            <a:pPr algn="r"/>
            <a:r>
              <a:rPr lang="en-US" sz="2400" dirty="0"/>
              <a:t>October 11, 2017</a:t>
            </a:r>
          </a:p>
        </p:txBody>
      </p:sp>
    </p:spTree>
    <p:extLst>
      <p:ext uri="{BB962C8B-B14F-4D97-AF65-F5344CB8AC3E}">
        <p14:creationId xmlns:p14="http://schemas.microsoft.com/office/powerpoint/2010/main" val="3222705280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Park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Winter Park High School</a:t>
            </a:r>
          </a:p>
          <a:p>
            <a:pPr lvl="1"/>
            <a:r>
              <a:rPr lang="en-US" dirty="0"/>
              <a:t>Modeling Simulation Production</a:t>
            </a:r>
          </a:p>
          <a:p>
            <a:pPr lvl="2"/>
            <a:r>
              <a:rPr lang="en-US" dirty="0"/>
              <a:t>Postsecondary program</a:t>
            </a:r>
          </a:p>
          <a:p>
            <a:pPr lvl="2"/>
            <a:r>
              <a:rPr lang="en-US" dirty="0"/>
              <a:t>Year one</a:t>
            </a:r>
          </a:p>
          <a:p>
            <a:pPr lvl="2"/>
            <a:r>
              <a:rPr lang="en-US" dirty="0"/>
              <a:t>New instructor – Kent Wenger</a:t>
            </a:r>
          </a:p>
          <a:p>
            <a:pPr lvl="2"/>
            <a:r>
              <a:rPr lang="en-US" dirty="0"/>
              <a:t>Working on equipment upgrades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84" y="2309562"/>
            <a:ext cx="1531427" cy="15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6231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Park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High School</a:t>
            </a:r>
          </a:p>
          <a:p>
            <a:pPr lvl="1"/>
            <a:r>
              <a:rPr lang="en-US" dirty="0"/>
              <a:t>Modeling Simulation (Design/Production)</a:t>
            </a:r>
          </a:p>
          <a:p>
            <a:pPr lvl="2"/>
            <a:r>
              <a:rPr lang="en-US" dirty="0"/>
              <a:t>Postsecondary Program</a:t>
            </a:r>
          </a:p>
          <a:p>
            <a:pPr lvl="2"/>
            <a:r>
              <a:rPr lang="en-US" dirty="0"/>
              <a:t>Year of Planning</a:t>
            </a:r>
          </a:p>
          <a:p>
            <a:pPr lvl="3"/>
            <a:r>
              <a:rPr lang="en-US" dirty="0"/>
              <a:t>Program determination</a:t>
            </a:r>
          </a:p>
          <a:p>
            <a:pPr lvl="3"/>
            <a:r>
              <a:rPr lang="en-US" dirty="0"/>
              <a:t>Instructor</a:t>
            </a:r>
          </a:p>
          <a:p>
            <a:pPr lvl="3"/>
            <a:r>
              <a:rPr lang="en-US" dirty="0"/>
              <a:t>Equipment needs</a:t>
            </a:r>
          </a:p>
          <a:p>
            <a:pPr lvl="3"/>
            <a:r>
              <a:rPr lang="en-US" dirty="0"/>
              <a:t>Connection to existing academies</a:t>
            </a:r>
          </a:p>
        </p:txBody>
      </p:sp>
    </p:spTree>
    <p:extLst>
      <p:ext uri="{BB962C8B-B14F-4D97-AF65-F5344CB8AC3E}">
        <p14:creationId xmlns:p14="http://schemas.microsoft.com/office/powerpoint/2010/main" val="3416411047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County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and Simulation Certification (NCS)</a:t>
            </a:r>
          </a:p>
          <a:p>
            <a:pPr lvl="1"/>
            <a:r>
              <a:rPr lang="en-US" dirty="0"/>
              <a:t>Timber Creek High School</a:t>
            </a:r>
          </a:p>
          <a:p>
            <a:pPr lvl="2"/>
            <a:r>
              <a:rPr lang="en-US" dirty="0"/>
              <a:t>Game/Simulation/Animation – Jon Frankos</a:t>
            </a:r>
          </a:p>
          <a:p>
            <a:pPr lvl="2"/>
            <a:r>
              <a:rPr lang="en-US" dirty="0"/>
              <a:t>14 students passed</a:t>
            </a:r>
          </a:p>
          <a:p>
            <a:pPr lvl="1"/>
            <a:r>
              <a:rPr lang="en-US" dirty="0"/>
              <a:t>University High School</a:t>
            </a:r>
          </a:p>
          <a:p>
            <a:pPr lvl="2"/>
            <a:r>
              <a:rPr lang="en-US" dirty="0"/>
              <a:t>Game/Simulation/Animation (postsecondary)</a:t>
            </a:r>
          </a:p>
          <a:p>
            <a:pPr lvl="2"/>
            <a:r>
              <a:rPr lang="en-US" dirty="0"/>
              <a:t>9 students passed</a:t>
            </a:r>
          </a:p>
        </p:txBody>
      </p:sp>
    </p:spTree>
    <p:extLst>
      <p:ext uri="{BB962C8B-B14F-4D97-AF65-F5344CB8AC3E}">
        <p14:creationId xmlns:p14="http://schemas.microsoft.com/office/powerpoint/2010/main" val="3855340359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Florida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Launch Site</a:t>
            </a:r>
          </a:p>
          <a:p>
            <a:pPr lvl="1"/>
            <a:r>
              <a:rPr lang="en-US" sz="2400" dirty="0"/>
              <a:t>Serious Game Jam 2</a:t>
            </a:r>
          </a:p>
          <a:p>
            <a:pPr lvl="2"/>
            <a:r>
              <a:rPr lang="en-US" sz="2000" dirty="0" err="1"/>
              <a:t>Launchland</a:t>
            </a:r>
            <a:r>
              <a:rPr lang="en-US" sz="2000" dirty="0"/>
              <a:t> Theme Park Jam</a:t>
            </a:r>
          </a:p>
          <a:p>
            <a:pPr lvl="1"/>
            <a:r>
              <a:rPr lang="en-US" sz="2400" dirty="0"/>
              <a:t>I/ITSEC</a:t>
            </a:r>
          </a:p>
          <a:p>
            <a:pPr lvl="2"/>
            <a:r>
              <a:rPr lang="en-US" sz="2000" dirty="0"/>
              <a:t>Mars Escape Room</a:t>
            </a:r>
          </a:p>
          <a:p>
            <a:pPr lvl="1"/>
            <a:r>
              <a:rPr lang="en-US" sz="2400" dirty="0"/>
              <a:t>HoloLens</a:t>
            </a:r>
          </a:p>
          <a:p>
            <a:pPr lvl="2"/>
            <a:r>
              <a:rPr lang="en-US" sz="2000" dirty="0"/>
              <a:t>Kenworth Rear End Differential training</a:t>
            </a:r>
          </a:p>
          <a:p>
            <a:pPr lvl="1"/>
            <a:r>
              <a:rPr lang="en-US" sz="2400" dirty="0"/>
              <a:t>STEM EXPO - February</a:t>
            </a:r>
          </a:p>
        </p:txBody>
      </p:sp>
    </p:spTree>
    <p:extLst>
      <p:ext uri="{BB962C8B-B14F-4D97-AF65-F5344CB8AC3E}">
        <p14:creationId xmlns:p14="http://schemas.microsoft.com/office/powerpoint/2010/main" val="29731101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CP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5D01C65082B4FAD0EB0F3AEFEF19F" ma:contentTypeVersion="1" ma:contentTypeDescription="Create a new document." ma:contentTypeScope="" ma:versionID="9707a1045b55061be919ed6ea2a47b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e724f78bef05bf5ae92e211722388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D70C11-4902-479E-9372-88961E30C48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347D97-6BBF-421E-B9FE-A524E6B0A0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6A16E-B030-4AAA-A552-1FBA2AC65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OCPS Template.thmx</Template>
  <TotalTime>7132</TotalTime>
  <Words>131</Words>
  <Application>Microsoft Office PowerPoint</Application>
  <PresentationFormat>On-screen Show (16:9)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ヒラギノ角ゴ Pro W3</vt:lpstr>
      <vt:lpstr>OCPS Template</vt:lpstr>
      <vt:lpstr>PowerPoint Presentation</vt:lpstr>
      <vt:lpstr>Winter Park Campus</vt:lpstr>
      <vt:lpstr>Winter Park Campus</vt:lpstr>
      <vt:lpstr>Orange County Public Schools</vt:lpstr>
      <vt:lpstr>Mid Florida Campus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Boulnois</dc:creator>
  <cp:lastModifiedBy>Henry Okraski</cp:lastModifiedBy>
  <cp:revision>21</cp:revision>
  <dcterms:created xsi:type="dcterms:W3CDTF">2014-12-16T14:17:18Z</dcterms:created>
  <dcterms:modified xsi:type="dcterms:W3CDTF">2017-10-30T00:41:18Z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0x0101000F35D01C65082B4FAD0EB0F3AEFEF19F</vt:lpwstr>
  </property>
</Properties>
</file>