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The Growth of Hagerty High Schools Modeling and Simulation Program </a:t>
            </a:r>
            <a:endParaRPr lang="en-US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rgbClr val="0066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rgbClr val="0066FF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Sheet3!$A$2:$A$8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xVal>
          <c:yVal>
            <c:numRef>
              <c:f>Sheet3!$B$2:$B$8</c:f>
              <c:numCache>
                <c:formatCode>General</c:formatCode>
                <c:ptCount val="7"/>
                <c:pt idx="0">
                  <c:v>30</c:v>
                </c:pt>
                <c:pt idx="1">
                  <c:v>32</c:v>
                </c:pt>
                <c:pt idx="2">
                  <c:v>63</c:v>
                </c:pt>
                <c:pt idx="3">
                  <c:v>130</c:v>
                </c:pt>
                <c:pt idx="4">
                  <c:v>182</c:v>
                </c:pt>
                <c:pt idx="5">
                  <c:v>250</c:v>
                </c:pt>
                <c:pt idx="6">
                  <c:v>254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AB3-48CF-AF45-14B3CD89FFD4}"/>
            </c:ext>
          </c:extLst>
        </c:ser>
        <c:ser>
          <c:idx val="1"/>
          <c:order val="1"/>
          <c:spPr>
            <a:ln w="19050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66FF"/>
              </a:solidFill>
              <a:ln w="9525">
                <a:solidFill>
                  <a:sysClr val="windowText" lastClr="00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Sheet3!$A$2:$A$8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xVal>
          <c:yVal>
            <c:numRef>
              <c:f>Sheet3!$C$2:$C$8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AB3-48CF-AF45-14B3CD89FFD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221967872"/>
        <c:axId val="221995392"/>
      </c:scatterChart>
      <c:valAx>
        <c:axId val="221967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Years of Program Implementation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995392"/>
        <c:crosses val="autoZero"/>
        <c:crossBetween val="midCat"/>
      </c:valAx>
      <c:valAx>
        <c:axId val="22199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</a:t>
                </a:r>
                <a:r>
                  <a:rPr lang="en-US" b="1"/>
                  <a:t>of studnet participants</a:t>
                </a:r>
              </a:p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9678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3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3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1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98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9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87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7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6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1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1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B70B9-582D-4FDE-9558-4788C09ABEB2}" type="datetimeFigureOut">
              <a:rPr lang="en-US" smtClean="0"/>
              <a:t>10/15/2017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42FD-A363-4DF3-92F2-581A3E207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2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104477"/>
              </p:ext>
            </p:extLst>
          </p:nvPr>
        </p:nvGraphicFramePr>
        <p:xfrm>
          <a:off x="1444752" y="694944"/>
          <a:ext cx="8869680" cy="4946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2753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Spalding, Lindsey L.</dc:creator>
  <cp:lastModifiedBy>Owner</cp:lastModifiedBy>
  <cp:revision>3</cp:revision>
  <dcterms:created xsi:type="dcterms:W3CDTF">2017-10-11T18:17:53Z</dcterms:created>
  <dcterms:modified xsi:type="dcterms:W3CDTF">2017-10-16T00:58:39Z</dcterms:modified>
</cp:coreProperties>
</file>