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6" r:id="rId4"/>
    <p:sldId id="265" r:id="rId5"/>
    <p:sldId id="258" r:id="rId6"/>
    <p:sldId id="263" r:id="rId7"/>
    <p:sldId id="259" r:id="rId8"/>
    <p:sldId id="260" r:id="rId9"/>
    <p:sldId id="261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64" autoAdjust="0"/>
  </p:normalViewPr>
  <p:slideViewPr>
    <p:cSldViewPr>
      <p:cViewPr varScale="1">
        <p:scale>
          <a:sx n="97" d="100"/>
          <a:sy n="97" d="100"/>
        </p:scale>
        <p:origin x="38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1B28EB-B03E-4C42-9C1B-5DC9F54F1A7B}" type="doc">
      <dgm:prSet loTypeId="urn:microsoft.com/office/officeart/2016/7/layout/LinearArrow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75AB30D-8B5C-49BF-B632-23CA7D867886}">
      <dgm:prSet custT="1"/>
      <dgm:spPr/>
      <dgm:t>
        <a:bodyPr/>
        <a:lstStyle/>
        <a:p>
          <a:r>
            <a:rPr lang="en-US" sz="2000" dirty="0"/>
            <a:t>In the U.S. alone, there is an average of 43,864 flights daily with 5,000 aircraft in the sky at any given time.</a:t>
          </a:r>
        </a:p>
      </dgm:t>
    </dgm:pt>
    <dgm:pt modelId="{78652323-56A9-4626-ABED-6D8CEA5E0D45}" type="parTrans" cxnId="{72063F32-7585-4D4F-A74A-63990CB18202}">
      <dgm:prSet/>
      <dgm:spPr/>
      <dgm:t>
        <a:bodyPr/>
        <a:lstStyle/>
        <a:p>
          <a:endParaRPr lang="en-US"/>
        </a:p>
      </dgm:t>
    </dgm:pt>
    <dgm:pt modelId="{9CD39D8F-1ACF-47EE-854C-FCD654402C1F}" type="sibTrans" cxnId="{72063F32-7585-4D4F-A74A-63990CB18202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4D39DEA2-8C6C-4DDD-9327-F2000008F3EB}">
      <dgm:prSet/>
      <dgm:spPr/>
      <dgm:t>
        <a:bodyPr/>
        <a:lstStyle/>
        <a:p>
          <a:r>
            <a:rPr lang="en-US" dirty="0"/>
            <a:t>This means there are over 100,000 pilots employed at any given time in America.</a:t>
          </a:r>
        </a:p>
      </dgm:t>
    </dgm:pt>
    <dgm:pt modelId="{4B824D3F-E2AE-4682-82D7-A00D7C0FBFEE}" type="parTrans" cxnId="{CF4C6AB9-F8CA-4338-B7E2-00AF4C996AFF}">
      <dgm:prSet/>
      <dgm:spPr/>
      <dgm:t>
        <a:bodyPr/>
        <a:lstStyle/>
        <a:p>
          <a:endParaRPr lang="en-US"/>
        </a:p>
      </dgm:t>
    </dgm:pt>
    <dgm:pt modelId="{01DF5350-C61C-49AD-A9F9-AD27112C9D90}" type="sibTrans" cxnId="{CF4C6AB9-F8CA-4338-B7E2-00AF4C996AFF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21C187CF-F838-4170-B364-FA154AD89362}">
      <dgm:prSet/>
      <dgm:spPr/>
      <dgm:t>
        <a:bodyPr/>
        <a:lstStyle/>
        <a:p>
          <a:r>
            <a:rPr lang="en-US" dirty="0"/>
            <a:t>It’s estimated that more than 42% of active pilots will retire in the next 10 years.</a:t>
          </a:r>
        </a:p>
      </dgm:t>
    </dgm:pt>
    <dgm:pt modelId="{26944040-B275-4B10-8EB4-0B22535FD49B}" type="parTrans" cxnId="{727A0436-FD37-4BAA-A736-89E1ED3E6FF0}">
      <dgm:prSet/>
      <dgm:spPr/>
      <dgm:t>
        <a:bodyPr/>
        <a:lstStyle/>
        <a:p>
          <a:endParaRPr lang="en-US"/>
        </a:p>
      </dgm:t>
    </dgm:pt>
    <dgm:pt modelId="{BCDD5329-EAB3-4037-89DF-1C62B86100B4}" type="sibTrans" cxnId="{727A0436-FD37-4BAA-A736-89E1ED3E6FF0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36B22023-AB91-4C19-8499-8B9DD8DC43F4}">
      <dgm:prSet/>
      <dgm:spPr/>
      <dgm:t>
        <a:bodyPr/>
        <a:lstStyle/>
        <a:p>
          <a:r>
            <a:rPr lang="en-US" sz="2100"/>
            <a:t>The industry will need 637,000 new pilots.</a:t>
          </a:r>
        </a:p>
      </dgm:t>
    </dgm:pt>
    <dgm:pt modelId="{C67CDB65-7271-4114-86AE-F138EF6D4325}" type="parTrans" cxnId="{100D0FA6-B6C0-4712-94E4-3BF03BC9D277}">
      <dgm:prSet/>
      <dgm:spPr/>
      <dgm:t>
        <a:bodyPr/>
        <a:lstStyle/>
        <a:p>
          <a:endParaRPr lang="en-US"/>
        </a:p>
      </dgm:t>
    </dgm:pt>
    <dgm:pt modelId="{0CD8E26A-08AD-43FB-9019-891CF4C82974}" type="sibTrans" cxnId="{100D0FA6-B6C0-4712-94E4-3BF03BC9D277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6A519C52-9CBB-4D68-971E-42CAA06417AF}">
      <dgm:prSet custT="1"/>
      <dgm:spPr/>
      <dgm:t>
        <a:bodyPr/>
        <a:lstStyle/>
        <a:p>
          <a:r>
            <a:rPr lang="en-US" sz="1400" b="1" i="1" dirty="0"/>
            <a:t>That is 87 per year or one every 15 minutes!</a:t>
          </a:r>
          <a:r>
            <a:rPr lang="en-US" sz="1100" dirty="0"/>
            <a:t>	 </a:t>
          </a:r>
        </a:p>
      </dgm:t>
    </dgm:pt>
    <dgm:pt modelId="{2530B587-BA44-4745-B82C-7C9B4BECE035}" type="parTrans" cxnId="{7F07781D-EB50-41C7-9D8D-A6E00E87645B}">
      <dgm:prSet/>
      <dgm:spPr/>
      <dgm:t>
        <a:bodyPr/>
        <a:lstStyle/>
        <a:p>
          <a:endParaRPr lang="en-US"/>
        </a:p>
      </dgm:t>
    </dgm:pt>
    <dgm:pt modelId="{A15DEC33-0680-420A-8775-0A23B2099889}" type="sibTrans" cxnId="{7F07781D-EB50-41C7-9D8D-A6E00E87645B}">
      <dgm:prSet/>
      <dgm:spPr/>
      <dgm:t>
        <a:bodyPr/>
        <a:lstStyle/>
        <a:p>
          <a:endParaRPr lang="en-US"/>
        </a:p>
      </dgm:t>
    </dgm:pt>
    <dgm:pt modelId="{EB9B3BA1-5D1C-4AD8-8F8D-D8FB4DBC32A1}" type="pres">
      <dgm:prSet presAssocID="{0E1B28EB-B03E-4C42-9C1B-5DC9F54F1A7B}" presName="linearFlow" presStyleCnt="0">
        <dgm:presLayoutVars>
          <dgm:dir/>
          <dgm:animLvl val="lvl"/>
          <dgm:resizeHandles val="exact"/>
        </dgm:presLayoutVars>
      </dgm:prSet>
      <dgm:spPr/>
    </dgm:pt>
    <dgm:pt modelId="{8000FC08-CCE6-4177-B36E-4B3EC34B4594}" type="pres">
      <dgm:prSet presAssocID="{E75AB30D-8B5C-49BF-B632-23CA7D867886}" presName="compositeNode" presStyleCnt="0"/>
      <dgm:spPr/>
    </dgm:pt>
    <dgm:pt modelId="{132A32D4-2977-4C79-B128-5060C41A5522}" type="pres">
      <dgm:prSet presAssocID="{E75AB30D-8B5C-49BF-B632-23CA7D867886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361EB68F-FB26-49BD-A0B3-3008CC35C049}" type="pres">
      <dgm:prSet presAssocID="{E75AB30D-8B5C-49BF-B632-23CA7D867886}" presName="parSh" presStyleCnt="0"/>
      <dgm:spPr/>
    </dgm:pt>
    <dgm:pt modelId="{BA399459-0FE1-4B8C-858D-6DE59E489A8C}" type="pres">
      <dgm:prSet presAssocID="{E75AB30D-8B5C-49BF-B632-23CA7D867886}" presName="lineNode" presStyleLbl="alignAccFollowNode1" presStyleIdx="0" presStyleCnt="12"/>
      <dgm:spPr/>
    </dgm:pt>
    <dgm:pt modelId="{E0C456CB-1D7A-4763-A817-C7A873AA1AA6}" type="pres">
      <dgm:prSet presAssocID="{E75AB30D-8B5C-49BF-B632-23CA7D867886}" presName="lineArrowNode" presStyleLbl="alignAccFollowNode1" presStyleIdx="1" presStyleCnt="12"/>
      <dgm:spPr/>
    </dgm:pt>
    <dgm:pt modelId="{2C0D167E-0D47-462D-9AC0-B8A713D4B295}" type="pres">
      <dgm:prSet presAssocID="{9CD39D8F-1ACF-47EE-854C-FCD654402C1F}" presName="sibTransNodeCircle" presStyleLbl="alignNode1" presStyleIdx="0" presStyleCnt="4">
        <dgm:presLayoutVars>
          <dgm:chMax val="0"/>
          <dgm:bulletEnabled/>
        </dgm:presLayoutVars>
      </dgm:prSet>
      <dgm:spPr/>
    </dgm:pt>
    <dgm:pt modelId="{C3EC2796-A1CC-40B5-B910-4811096A2FD4}" type="pres">
      <dgm:prSet presAssocID="{9CD39D8F-1ACF-47EE-854C-FCD654402C1F}" presName="spacerBetweenCircleAndCallout" presStyleCnt="0">
        <dgm:presLayoutVars/>
      </dgm:prSet>
      <dgm:spPr/>
    </dgm:pt>
    <dgm:pt modelId="{C2D71356-D107-4059-97D8-70C153D9FD5A}" type="pres">
      <dgm:prSet presAssocID="{E75AB30D-8B5C-49BF-B632-23CA7D867886}" presName="nodeText" presStyleLbl="alignAccFollowNode1" presStyleIdx="2" presStyleCnt="12">
        <dgm:presLayoutVars>
          <dgm:bulletEnabled val="1"/>
        </dgm:presLayoutVars>
      </dgm:prSet>
      <dgm:spPr/>
    </dgm:pt>
    <dgm:pt modelId="{08CE1F58-7C4A-44EC-968A-7774155C04C9}" type="pres">
      <dgm:prSet presAssocID="{9CD39D8F-1ACF-47EE-854C-FCD654402C1F}" presName="sibTransComposite" presStyleCnt="0"/>
      <dgm:spPr/>
    </dgm:pt>
    <dgm:pt modelId="{4DF5BFA0-6DC2-4F13-BB5E-3539B061FE1E}" type="pres">
      <dgm:prSet presAssocID="{4D39DEA2-8C6C-4DDD-9327-F2000008F3EB}" presName="compositeNode" presStyleCnt="0"/>
      <dgm:spPr/>
    </dgm:pt>
    <dgm:pt modelId="{78856DBD-BEFA-4407-BFBB-E71D283F7C83}" type="pres">
      <dgm:prSet presAssocID="{4D39DEA2-8C6C-4DDD-9327-F2000008F3EB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632D00EE-FB52-40B2-AD4F-7D1FC7562EB1}" type="pres">
      <dgm:prSet presAssocID="{4D39DEA2-8C6C-4DDD-9327-F2000008F3EB}" presName="parSh" presStyleCnt="0"/>
      <dgm:spPr/>
    </dgm:pt>
    <dgm:pt modelId="{F44F552A-73A6-42A7-9C5A-2D015A1429A4}" type="pres">
      <dgm:prSet presAssocID="{4D39DEA2-8C6C-4DDD-9327-F2000008F3EB}" presName="lineNode" presStyleLbl="alignAccFollowNode1" presStyleIdx="3" presStyleCnt="12"/>
      <dgm:spPr/>
    </dgm:pt>
    <dgm:pt modelId="{8F69F7BF-32C6-4904-86D6-B3AB720827B9}" type="pres">
      <dgm:prSet presAssocID="{4D39DEA2-8C6C-4DDD-9327-F2000008F3EB}" presName="lineArrowNode" presStyleLbl="alignAccFollowNode1" presStyleIdx="4" presStyleCnt="12"/>
      <dgm:spPr/>
    </dgm:pt>
    <dgm:pt modelId="{55E1CAB3-477D-4B9E-BEDE-F44DBE772FE5}" type="pres">
      <dgm:prSet presAssocID="{01DF5350-C61C-49AD-A9F9-AD27112C9D90}" presName="sibTransNodeCircle" presStyleLbl="alignNode1" presStyleIdx="1" presStyleCnt="4">
        <dgm:presLayoutVars>
          <dgm:chMax val="0"/>
          <dgm:bulletEnabled/>
        </dgm:presLayoutVars>
      </dgm:prSet>
      <dgm:spPr/>
    </dgm:pt>
    <dgm:pt modelId="{10D7054E-8BBE-497A-8F62-F55EA74BFF9B}" type="pres">
      <dgm:prSet presAssocID="{01DF5350-C61C-49AD-A9F9-AD27112C9D90}" presName="spacerBetweenCircleAndCallout" presStyleCnt="0">
        <dgm:presLayoutVars/>
      </dgm:prSet>
      <dgm:spPr/>
    </dgm:pt>
    <dgm:pt modelId="{2F9205D2-9DFE-4D21-8228-33981BDA85C7}" type="pres">
      <dgm:prSet presAssocID="{4D39DEA2-8C6C-4DDD-9327-F2000008F3EB}" presName="nodeText" presStyleLbl="alignAccFollowNode1" presStyleIdx="5" presStyleCnt="12">
        <dgm:presLayoutVars>
          <dgm:bulletEnabled val="1"/>
        </dgm:presLayoutVars>
      </dgm:prSet>
      <dgm:spPr/>
    </dgm:pt>
    <dgm:pt modelId="{8412A373-6C44-44CF-B1C7-FC9171992757}" type="pres">
      <dgm:prSet presAssocID="{01DF5350-C61C-49AD-A9F9-AD27112C9D90}" presName="sibTransComposite" presStyleCnt="0"/>
      <dgm:spPr/>
    </dgm:pt>
    <dgm:pt modelId="{07E2BEFB-8BF7-40F0-8A02-DB5CAB099EB0}" type="pres">
      <dgm:prSet presAssocID="{21C187CF-F838-4170-B364-FA154AD89362}" presName="compositeNode" presStyleCnt="0"/>
      <dgm:spPr/>
    </dgm:pt>
    <dgm:pt modelId="{17029297-3760-45AC-AB61-77A5FB5A69C3}" type="pres">
      <dgm:prSet presAssocID="{21C187CF-F838-4170-B364-FA154AD89362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FCC8FB75-285B-4925-9E09-A030397F86ED}" type="pres">
      <dgm:prSet presAssocID="{21C187CF-F838-4170-B364-FA154AD89362}" presName="parSh" presStyleCnt="0"/>
      <dgm:spPr/>
    </dgm:pt>
    <dgm:pt modelId="{4F03BA88-9208-44C4-B40E-EB36402EBFD1}" type="pres">
      <dgm:prSet presAssocID="{21C187CF-F838-4170-B364-FA154AD89362}" presName="lineNode" presStyleLbl="alignAccFollowNode1" presStyleIdx="6" presStyleCnt="12"/>
      <dgm:spPr/>
    </dgm:pt>
    <dgm:pt modelId="{8718818B-B060-45CB-9413-F4206DE40F54}" type="pres">
      <dgm:prSet presAssocID="{21C187CF-F838-4170-B364-FA154AD89362}" presName="lineArrowNode" presStyleLbl="alignAccFollowNode1" presStyleIdx="7" presStyleCnt="12"/>
      <dgm:spPr/>
    </dgm:pt>
    <dgm:pt modelId="{6CCADF81-C60F-4EE4-AD59-8CA3D2815516}" type="pres">
      <dgm:prSet presAssocID="{BCDD5329-EAB3-4037-89DF-1C62B86100B4}" presName="sibTransNodeCircle" presStyleLbl="alignNode1" presStyleIdx="2" presStyleCnt="4">
        <dgm:presLayoutVars>
          <dgm:chMax val="0"/>
          <dgm:bulletEnabled/>
        </dgm:presLayoutVars>
      </dgm:prSet>
      <dgm:spPr/>
    </dgm:pt>
    <dgm:pt modelId="{32C20632-E54E-47BA-A341-B944F3D4266E}" type="pres">
      <dgm:prSet presAssocID="{BCDD5329-EAB3-4037-89DF-1C62B86100B4}" presName="spacerBetweenCircleAndCallout" presStyleCnt="0">
        <dgm:presLayoutVars/>
      </dgm:prSet>
      <dgm:spPr/>
    </dgm:pt>
    <dgm:pt modelId="{F9532E10-3C3A-42AA-85E5-165A3C2F2D0D}" type="pres">
      <dgm:prSet presAssocID="{21C187CF-F838-4170-B364-FA154AD89362}" presName="nodeText" presStyleLbl="alignAccFollowNode1" presStyleIdx="8" presStyleCnt="12">
        <dgm:presLayoutVars>
          <dgm:bulletEnabled val="1"/>
        </dgm:presLayoutVars>
      </dgm:prSet>
      <dgm:spPr/>
    </dgm:pt>
    <dgm:pt modelId="{5432D11B-70B4-44A0-9842-EA7FB832D633}" type="pres">
      <dgm:prSet presAssocID="{BCDD5329-EAB3-4037-89DF-1C62B86100B4}" presName="sibTransComposite" presStyleCnt="0"/>
      <dgm:spPr/>
    </dgm:pt>
    <dgm:pt modelId="{66C70677-7B5C-44C2-A8CC-CE5761FDE535}" type="pres">
      <dgm:prSet presAssocID="{36B22023-AB91-4C19-8499-8B9DD8DC43F4}" presName="compositeNode" presStyleCnt="0"/>
      <dgm:spPr/>
    </dgm:pt>
    <dgm:pt modelId="{476D7552-1D82-4759-B745-27869A15BCFE}" type="pres">
      <dgm:prSet presAssocID="{36B22023-AB91-4C19-8499-8B9DD8DC43F4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76C6EB42-0629-4471-A492-C593A68FC10A}" type="pres">
      <dgm:prSet presAssocID="{36B22023-AB91-4C19-8499-8B9DD8DC43F4}" presName="parSh" presStyleCnt="0"/>
      <dgm:spPr/>
    </dgm:pt>
    <dgm:pt modelId="{0C7871CE-DB13-4802-8FDF-6C7741335D03}" type="pres">
      <dgm:prSet presAssocID="{36B22023-AB91-4C19-8499-8B9DD8DC43F4}" presName="lineNode" presStyleLbl="alignAccFollowNode1" presStyleIdx="9" presStyleCnt="12"/>
      <dgm:spPr/>
    </dgm:pt>
    <dgm:pt modelId="{E396B4F8-521C-4AE5-9290-B0BEA2F96E86}" type="pres">
      <dgm:prSet presAssocID="{36B22023-AB91-4C19-8499-8B9DD8DC43F4}" presName="lineArrowNode" presStyleLbl="alignAccFollowNode1" presStyleIdx="10" presStyleCnt="12"/>
      <dgm:spPr/>
    </dgm:pt>
    <dgm:pt modelId="{F6F876C2-270F-44AD-935E-544748726C6C}" type="pres">
      <dgm:prSet presAssocID="{0CD8E26A-08AD-43FB-9019-891CF4C82974}" presName="sibTransNodeCircle" presStyleLbl="alignNode1" presStyleIdx="3" presStyleCnt="4">
        <dgm:presLayoutVars>
          <dgm:chMax val="0"/>
          <dgm:bulletEnabled/>
        </dgm:presLayoutVars>
      </dgm:prSet>
      <dgm:spPr/>
    </dgm:pt>
    <dgm:pt modelId="{5CAF42FF-798C-4A50-BCDD-612584BC378B}" type="pres">
      <dgm:prSet presAssocID="{0CD8E26A-08AD-43FB-9019-891CF4C82974}" presName="spacerBetweenCircleAndCallout" presStyleCnt="0">
        <dgm:presLayoutVars/>
      </dgm:prSet>
      <dgm:spPr/>
    </dgm:pt>
    <dgm:pt modelId="{6A255B54-6BB2-42D6-9DF5-CEFF39624BA4}" type="pres">
      <dgm:prSet presAssocID="{36B22023-AB91-4C19-8499-8B9DD8DC43F4}" presName="nodeText" presStyleLbl="alignAccFollowNode1" presStyleIdx="11" presStyleCnt="12">
        <dgm:presLayoutVars>
          <dgm:bulletEnabled val="1"/>
        </dgm:presLayoutVars>
      </dgm:prSet>
      <dgm:spPr/>
    </dgm:pt>
  </dgm:ptLst>
  <dgm:cxnLst>
    <dgm:cxn modelId="{28D8DF12-74CD-45CF-8F39-6995C1CFBDFD}" type="presOf" srcId="{0E1B28EB-B03E-4C42-9C1B-5DC9F54F1A7B}" destId="{EB9B3BA1-5D1C-4AD8-8F8D-D8FB4DBC32A1}" srcOrd="0" destOrd="0" presId="urn:microsoft.com/office/officeart/2016/7/layout/LinearArrowProcessNumbered"/>
    <dgm:cxn modelId="{7F07781D-EB50-41C7-9D8D-A6E00E87645B}" srcId="{36B22023-AB91-4C19-8499-8B9DD8DC43F4}" destId="{6A519C52-9CBB-4D68-971E-42CAA06417AF}" srcOrd="0" destOrd="0" parTransId="{2530B587-BA44-4745-B82C-7C9B4BECE035}" sibTransId="{A15DEC33-0680-420A-8775-0A23B2099889}"/>
    <dgm:cxn modelId="{72063F32-7585-4D4F-A74A-63990CB18202}" srcId="{0E1B28EB-B03E-4C42-9C1B-5DC9F54F1A7B}" destId="{E75AB30D-8B5C-49BF-B632-23CA7D867886}" srcOrd="0" destOrd="0" parTransId="{78652323-56A9-4626-ABED-6D8CEA5E0D45}" sibTransId="{9CD39D8F-1ACF-47EE-854C-FCD654402C1F}"/>
    <dgm:cxn modelId="{727A0436-FD37-4BAA-A736-89E1ED3E6FF0}" srcId="{0E1B28EB-B03E-4C42-9C1B-5DC9F54F1A7B}" destId="{21C187CF-F838-4170-B364-FA154AD89362}" srcOrd="2" destOrd="0" parTransId="{26944040-B275-4B10-8EB4-0B22535FD49B}" sibTransId="{BCDD5329-EAB3-4037-89DF-1C62B86100B4}"/>
    <dgm:cxn modelId="{A8E54566-2562-4997-9CB1-C71B061B235E}" type="presOf" srcId="{4D39DEA2-8C6C-4DDD-9327-F2000008F3EB}" destId="{2F9205D2-9DFE-4D21-8228-33981BDA85C7}" srcOrd="0" destOrd="0" presId="urn:microsoft.com/office/officeart/2016/7/layout/LinearArrowProcessNumbered"/>
    <dgm:cxn modelId="{6FC2324C-045D-4020-8F8A-4D75885D7C66}" type="presOf" srcId="{21C187CF-F838-4170-B364-FA154AD89362}" destId="{F9532E10-3C3A-42AA-85E5-165A3C2F2D0D}" srcOrd="0" destOrd="0" presId="urn:microsoft.com/office/officeart/2016/7/layout/LinearArrowProcessNumbered"/>
    <dgm:cxn modelId="{B64FC34F-C1C1-4EB7-901C-F316031FA4C4}" type="presOf" srcId="{0CD8E26A-08AD-43FB-9019-891CF4C82974}" destId="{F6F876C2-270F-44AD-935E-544748726C6C}" srcOrd="0" destOrd="0" presId="urn:microsoft.com/office/officeart/2016/7/layout/LinearArrowProcessNumbered"/>
    <dgm:cxn modelId="{B79FC9A4-BDCA-45EA-89EE-95631674C9E0}" type="presOf" srcId="{36B22023-AB91-4C19-8499-8B9DD8DC43F4}" destId="{6A255B54-6BB2-42D6-9DF5-CEFF39624BA4}" srcOrd="0" destOrd="0" presId="urn:microsoft.com/office/officeart/2016/7/layout/LinearArrowProcessNumbered"/>
    <dgm:cxn modelId="{100D0FA6-B6C0-4712-94E4-3BF03BC9D277}" srcId="{0E1B28EB-B03E-4C42-9C1B-5DC9F54F1A7B}" destId="{36B22023-AB91-4C19-8499-8B9DD8DC43F4}" srcOrd="3" destOrd="0" parTransId="{C67CDB65-7271-4114-86AE-F138EF6D4325}" sibTransId="{0CD8E26A-08AD-43FB-9019-891CF4C82974}"/>
    <dgm:cxn modelId="{1D1183AF-AF4F-46DF-A0FE-C018A55567C2}" type="presOf" srcId="{E75AB30D-8B5C-49BF-B632-23CA7D867886}" destId="{C2D71356-D107-4059-97D8-70C153D9FD5A}" srcOrd="0" destOrd="0" presId="urn:microsoft.com/office/officeart/2016/7/layout/LinearArrowProcessNumbered"/>
    <dgm:cxn modelId="{CF4C6AB9-F8CA-4338-B7E2-00AF4C996AFF}" srcId="{0E1B28EB-B03E-4C42-9C1B-5DC9F54F1A7B}" destId="{4D39DEA2-8C6C-4DDD-9327-F2000008F3EB}" srcOrd="1" destOrd="0" parTransId="{4B824D3F-E2AE-4682-82D7-A00D7C0FBFEE}" sibTransId="{01DF5350-C61C-49AD-A9F9-AD27112C9D90}"/>
    <dgm:cxn modelId="{2ABAFEC7-2F10-4972-A08B-C952269CF64B}" type="presOf" srcId="{BCDD5329-EAB3-4037-89DF-1C62B86100B4}" destId="{6CCADF81-C60F-4EE4-AD59-8CA3D2815516}" srcOrd="0" destOrd="0" presId="urn:microsoft.com/office/officeart/2016/7/layout/LinearArrowProcessNumbered"/>
    <dgm:cxn modelId="{78592BD5-71CE-4FCE-9963-6A43461B4732}" type="presOf" srcId="{01DF5350-C61C-49AD-A9F9-AD27112C9D90}" destId="{55E1CAB3-477D-4B9E-BEDE-F44DBE772FE5}" srcOrd="0" destOrd="0" presId="urn:microsoft.com/office/officeart/2016/7/layout/LinearArrowProcessNumbered"/>
    <dgm:cxn modelId="{FDAA40E7-6DF0-41A4-8526-EDAE015D7453}" type="presOf" srcId="{6A519C52-9CBB-4D68-971E-42CAA06417AF}" destId="{6A255B54-6BB2-42D6-9DF5-CEFF39624BA4}" srcOrd="0" destOrd="1" presId="urn:microsoft.com/office/officeart/2016/7/layout/LinearArrowProcessNumbered"/>
    <dgm:cxn modelId="{B04449EC-633D-4955-979D-2670AC8BC05F}" type="presOf" srcId="{9CD39D8F-1ACF-47EE-854C-FCD654402C1F}" destId="{2C0D167E-0D47-462D-9AC0-B8A713D4B295}" srcOrd="0" destOrd="0" presId="urn:microsoft.com/office/officeart/2016/7/layout/LinearArrowProcessNumbered"/>
    <dgm:cxn modelId="{2890D279-F902-4107-972F-103AE3E6EFEE}" type="presParOf" srcId="{EB9B3BA1-5D1C-4AD8-8F8D-D8FB4DBC32A1}" destId="{8000FC08-CCE6-4177-B36E-4B3EC34B4594}" srcOrd="0" destOrd="0" presId="urn:microsoft.com/office/officeart/2016/7/layout/LinearArrowProcessNumbered"/>
    <dgm:cxn modelId="{5A8FA5FA-A0B3-426A-B886-6354ADFA5D7B}" type="presParOf" srcId="{8000FC08-CCE6-4177-B36E-4B3EC34B4594}" destId="{132A32D4-2977-4C79-B128-5060C41A5522}" srcOrd="0" destOrd="0" presId="urn:microsoft.com/office/officeart/2016/7/layout/LinearArrowProcessNumbered"/>
    <dgm:cxn modelId="{410C7CBC-9531-4F82-B5B1-766D0816AA9B}" type="presParOf" srcId="{8000FC08-CCE6-4177-B36E-4B3EC34B4594}" destId="{361EB68F-FB26-49BD-A0B3-3008CC35C049}" srcOrd="1" destOrd="0" presId="urn:microsoft.com/office/officeart/2016/7/layout/LinearArrowProcessNumbered"/>
    <dgm:cxn modelId="{D3FAF5E3-D9B6-424C-AB16-56F926EFF7CB}" type="presParOf" srcId="{361EB68F-FB26-49BD-A0B3-3008CC35C049}" destId="{BA399459-0FE1-4B8C-858D-6DE59E489A8C}" srcOrd="0" destOrd="0" presId="urn:microsoft.com/office/officeart/2016/7/layout/LinearArrowProcessNumbered"/>
    <dgm:cxn modelId="{653926F0-5242-445A-B93B-2650A08EDB8E}" type="presParOf" srcId="{361EB68F-FB26-49BD-A0B3-3008CC35C049}" destId="{E0C456CB-1D7A-4763-A817-C7A873AA1AA6}" srcOrd="1" destOrd="0" presId="urn:microsoft.com/office/officeart/2016/7/layout/LinearArrowProcessNumbered"/>
    <dgm:cxn modelId="{E4C035DE-4516-4587-8835-589CA19F7F6E}" type="presParOf" srcId="{361EB68F-FB26-49BD-A0B3-3008CC35C049}" destId="{2C0D167E-0D47-462D-9AC0-B8A713D4B295}" srcOrd="2" destOrd="0" presId="urn:microsoft.com/office/officeart/2016/7/layout/LinearArrowProcessNumbered"/>
    <dgm:cxn modelId="{E7D6B897-ED6F-47A4-8C40-BFDDC1D02E99}" type="presParOf" srcId="{361EB68F-FB26-49BD-A0B3-3008CC35C049}" destId="{C3EC2796-A1CC-40B5-B910-4811096A2FD4}" srcOrd="3" destOrd="0" presId="urn:microsoft.com/office/officeart/2016/7/layout/LinearArrowProcessNumbered"/>
    <dgm:cxn modelId="{A21E6969-4912-4F24-842B-7D302D86629E}" type="presParOf" srcId="{8000FC08-CCE6-4177-B36E-4B3EC34B4594}" destId="{C2D71356-D107-4059-97D8-70C153D9FD5A}" srcOrd="2" destOrd="0" presId="urn:microsoft.com/office/officeart/2016/7/layout/LinearArrowProcessNumbered"/>
    <dgm:cxn modelId="{047087B1-B195-4677-96A1-1B9252DFA29A}" type="presParOf" srcId="{EB9B3BA1-5D1C-4AD8-8F8D-D8FB4DBC32A1}" destId="{08CE1F58-7C4A-44EC-968A-7774155C04C9}" srcOrd="1" destOrd="0" presId="urn:microsoft.com/office/officeart/2016/7/layout/LinearArrowProcessNumbered"/>
    <dgm:cxn modelId="{E666779E-109C-4BB3-A339-9E17F4F1AA59}" type="presParOf" srcId="{EB9B3BA1-5D1C-4AD8-8F8D-D8FB4DBC32A1}" destId="{4DF5BFA0-6DC2-4F13-BB5E-3539B061FE1E}" srcOrd="2" destOrd="0" presId="urn:microsoft.com/office/officeart/2016/7/layout/LinearArrowProcessNumbered"/>
    <dgm:cxn modelId="{E1E2199A-90EB-4B58-9CF1-3FC57EB686E8}" type="presParOf" srcId="{4DF5BFA0-6DC2-4F13-BB5E-3539B061FE1E}" destId="{78856DBD-BEFA-4407-BFBB-E71D283F7C83}" srcOrd="0" destOrd="0" presId="urn:microsoft.com/office/officeart/2016/7/layout/LinearArrowProcessNumbered"/>
    <dgm:cxn modelId="{57F75FE9-F4AC-49FB-B208-432A3A778D5E}" type="presParOf" srcId="{4DF5BFA0-6DC2-4F13-BB5E-3539B061FE1E}" destId="{632D00EE-FB52-40B2-AD4F-7D1FC7562EB1}" srcOrd="1" destOrd="0" presId="urn:microsoft.com/office/officeart/2016/7/layout/LinearArrowProcessNumbered"/>
    <dgm:cxn modelId="{85379D89-A314-46A4-BEA0-34B889442E19}" type="presParOf" srcId="{632D00EE-FB52-40B2-AD4F-7D1FC7562EB1}" destId="{F44F552A-73A6-42A7-9C5A-2D015A1429A4}" srcOrd="0" destOrd="0" presId="urn:microsoft.com/office/officeart/2016/7/layout/LinearArrowProcessNumbered"/>
    <dgm:cxn modelId="{7BB11BBC-0619-4845-A25B-6F76DB450540}" type="presParOf" srcId="{632D00EE-FB52-40B2-AD4F-7D1FC7562EB1}" destId="{8F69F7BF-32C6-4904-86D6-B3AB720827B9}" srcOrd="1" destOrd="0" presId="urn:microsoft.com/office/officeart/2016/7/layout/LinearArrowProcessNumbered"/>
    <dgm:cxn modelId="{0F3B33BC-476A-4451-A71E-8465D1D9AB0C}" type="presParOf" srcId="{632D00EE-FB52-40B2-AD4F-7D1FC7562EB1}" destId="{55E1CAB3-477D-4B9E-BEDE-F44DBE772FE5}" srcOrd="2" destOrd="0" presId="urn:microsoft.com/office/officeart/2016/7/layout/LinearArrowProcessNumbered"/>
    <dgm:cxn modelId="{A2C6BC4C-8E63-4DCA-92D1-AB4B5E79C1B8}" type="presParOf" srcId="{632D00EE-FB52-40B2-AD4F-7D1FC7562EB1}" destId="{10D7054E-8BBE-497A-8F62-F55EA74BFF9B}" srcOrd="3" destOrd="0" presId="urn:microsoft.com/office/officeart/2016/7/layout/LinearArrowProcessNumbered"/>
    <dgm:cxn modelId="{A3BE759B-A3E8-4844-BF03-B65D6A51B065}" type="presParOf" srcId="{4DF5BFA0-6DC2-4F13-BB5E-3539B061FE1E}" destId="{2F9205D2-9DFE-4D21-8228-33981BDA85C7}" srcOrd="2" destOrd="0" presId="urn:microsoft.com/office/officeart/2016/7/layout/LinearArrowProcessNumbered"/>
    <dgm:cxn modelId="{D522651D-64DA-4958-9228-CBFB9ACAC6A4}" type="presParOf" srcId="{EB9B3BA1-5D1C-4AD8-8F8D-D8FB4DBC32A1}" destId="{8412A373-6C44-44CF-B1C7-FC9171992757}" srcOrd="3" destOrd="0" presId="urn:microsoft.com/office/officeart/2016/7/layout/LinearArrowProcessNumbered"/>
    <dgm:cxn modelId="{F573F81F-41DC-4D5B-82C8-AD6F74874B73}" type="presParOf" srcId="{EB9B3BA1-5D1C-4AD8-8F8D-D8FB4DBC32A1}" destId="{07E2BEFB-8BF7-40F0-8A02-DB5CAB099EB0}" srcOrd="4" destOrd="0" presId="urn:microsoft.com/office/officeart/2016/7/layout/LinearArrowProcessNumbered"/>
    <dgm:cxn modelId="{00DBA5E8-8BF2-44E0-8A8B-A45984025447}" type="presParOf" srcId="{07E2BEFB-8BF7-40F0-8A02-DB5CAB099EB0}" destId="{17029297-3760-45AC-AB61-77A5FB5A69C3}" srcOrd="0" destOrd="0" presId="urn:microsoft.com/office/officeart/2016/7/layout/LinearArrowProcessNumbered"/>
    <dgm:cxn modelId="{00196EAD-B0C7-42C1-A9F3-81C7EAF5824A}" type="presParOf" srcId="{07E2BEFB-8BF7-40F0-8A02-DB5CAB099EB0}" destId="{FCC8FB75-285B-4925-9E09-A030397F86ED}" srcOrd="1" destOrd="0" presId="urn:microsoft.com/office/officeart/2016/7/layout/LinearArrowProcessNumbered"/>
    <dgm:cxn modelId="{AA0A6470-1E49-4CE9-81DF-8F100DCDB8C8}" type="presParOf" srcId="{FCC8FB75-285B-4925-9E09-A030397F86ED}" destId="{4F03BA88-9208-44C4-B40E-EB36402EBFD1}" srcOrd="0" destOrd="0" presId="urn:microsoft.com/office/officeart/2016/7/layout/LinearArrowProcessNumbered"/>
    <dgm:cxn modelId="{49627796-AF60-48CB-B6E2-FBDEE1C77C7E}" type="presParOf" srcId="{FCC8FB75-285B-4925-9E09-A030397F86ED}" destId="{8718818B-B060-45CB-9413-F4206DE40F54}" srcOrd="1" destOrd="0" presId="urn:microsoft.com/office/officeart/2016/7/layout/LinearArrowProcessNumbered"/>
    <dgm:cxn modelId="{A220B13E-0A9C-4DB0-9018-A5BF3DCF0DF7}" type="presParOf" srcId="{FCC8FB75-285B-4925-9E09-A030397F86ED}" destId="{6CCADF81-C60F-4EE4-AD59-8CA3D2815516}" srcOrd="2" destOrd="0" presId="urn:microsoft.com/office/officeart/2016/7/layout/LinearArrowProcessNumbered"/>
    <dgm:cxn modelId="{9D5141FB-B296-4CD0-9DB1-BC56807C799D}" type="presParOf" srcId="{FCC8FB75-285B-4925-9E09-A030397F86ED}" destId="{32C20632-E54E-47BA-A341-B944F3D4266E}" srcOrd="3" destOrd="0" presId="urn:microsoft.com/office/officeart/2016/7/layout/LinearArrowProcessNumbered"/>
    <dgm:cxn modelId="{99212A6C-7818-42AF-B9ED-402540EA7731}" type="presParOf" srcId="{07E2BEFB-8BF7-40F0-8A02-DB5CAB099EB0}" destId="{F9532E10-3C3A-42AA-85E5-165A3C2F2D0D}" srcOrd="2" destOrd="0" presId="urn:microsoft.com/office/officeart/2016/7/layout/LinearArrowProcessNumbered"/>
    <dgm:cxn modelId="{D921BF61-8965-46AD-A7B2-60BBFB5962DC}" type="presParOf" srcId="{EB9B3BA1-5D1C-4AD8-8F8D-D8FB4DBC32A1}" destId="{5432D11B-70B4-44A0-9842-EA7FB832D633}" srcOrd="5" destOrd="0" presId="urn:microsoft.com/office/officeart/2016/7/layout/LinearArrowProcessNumbered"/>
    <dgm:cxn modelId="{3B3CEFCA-E2A3-4B27-AA28-3D7AE4EC4A40}" type="presParOf" srcId="{EB9B3BA1-5D1C-4AD8-8F8D-D8FB4DBC32A1}" destId="{66C70677-7B5C-44C2-A8CC-CE5761FDE535}" srcOrd="6" destOrd="0" presId="urn:microsoft.com/office/officeart/2016/7/layout/LinearArrowProcessNumbered"/>
    <dgm:cxn modelId="{BEC8C47E-07B1-4079-8072-720699ADF0B0}" type="presParOf" srcId="{66C70677-7B5C-44C2-A8CC-CE5761FDE535}" destId="{476D7552-1D82-4759-B745-27869A15BCFE}" srcOrd="0" destOrd="0" presId="urn:microsoft.com/office/officeart/2016/7/layout/LinearArrowProcessNumbered"/>
    <dgm:cxn modelId="{8316A93D-7554-4565-9A54-37EB6F09EB2B}" type="presParOf" srcId="{66C70677-7B5C-44C2-A8CC-CE5761FDE535}" destId="{76C6EB42-0629-4471-A492-C593A68FC10A}" srcOrd="1" destOrd="0" presId="urn:microsoft.com/office/officeart/2016/7/layout/LinearArrowProcessNumbered"/>
    <dgm:cxn modelId="{1E038909-5201-459A-8CFB-3AB4EB0D0B02}" type="presParOf" srcId="{76C6EB42-0629-4471-A492-C593A68FC10A}" destId="{0C7871CE-DB13-4802-8FDF-6C7741335D03}" srcOrd="0" destOrd="0" presId="urn:microsoft.com/office/officeart/2016/7/layout/LinearArrowProcessNumbered"/>
    <dgm:cxn modelId="{80BE6973-8EDC-450F-AEB9-3002C5F5394A}" type="presParOf" srcId="{76C6EB42-0629-4471-A492-C593A68FC10A}" destId="{E396B4F8-521C-4AE5-9290-B0BEA2F96E86}" srcOrd="1" destOrd="0" presId="urn:microsoft.com/office/officeart/2016/7/layout/LinearArrowProcessNumbered"/>
    <dgm:cxn modelId="{A7995FA8-CBA1-402B-9025-44F63BFAB6C0}" type="presParOf" srcId="{76C6EB42-0629-4471-A492-C593A68FC10A}" destId="{F6F876C2-270F-44AD-935E-544748726C6C}" srcOrd="2" destOrd="0" presId="urn:microsoft.com/office/officeart/2016/7/layout/LinearArrowProcessNumbered"/>
    <dgm:cxn modelId="{94A9DC5A-B4EF-4A6E-B869-E15A9B1E284F}" type="presParOf" srcId="{76C6EB42-0629-4471-A492-C593A68FC10A}" destId="{5CAF42FF-798C-4A50-BCDD-612584BC378B}" srcOrd="3" destOrd="0" presId="urn:microsoft.com/office/officeart/2016/7/layout/LinearArrowProcessNumbered"/>
    <dgm:cxn modelId="{07BA2F1D-AEEF-497F-BBB3-AB17F1FC679C}" type="presParOf" srcId="{66C70677-7B5C-44C2-A8CC-CE5761FDE535}" destId="{6A255B54-6BB2-42D6-9DF5-CEFF39624BA4}" srcOrd="2" destOrd="0" presId="urn:microsoft.com/office/officeart/2016/7/layout/LinearArrow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972723-FA80-41B4-A825-31A4A061D202}" type="doc">
      <dgm:prSet loTypeId="urn:microsoft.com/office/officeart/2005/8/layout/hierarchy1" loCatId="Inbox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09FD31A-9383-48DD-B649-9BF0CF6C1B1A}">
      <dgm:prSet/>
      <dgm:spPr/>
      <dgm:t>
        <a:bodyPr/>
        <a:lstStyle/>
        <a:p>
          <a:r>
            <a:rPr lang="en-US"/>
            <a:t>Pilot Training and Checking</a:t>
          </a:r>
        </a:p>
      </dgm:t>
    </dgm:pt>
    <dgm:pt modelId="{29F9A96F-EF19-464A-AA9B-D4F793A313C9}" type="parTrans" cxnId="{B4366216-6FD9-4581-8008-458AC8B3BE9C}">
      <dgm:prSet/>
      <dgm:spPr/>
      <dgm:t>
        <a:bodyPr/>
        <a:lstStyle/>
        <a:p>
          <a:endParaRPr lang="en-US"/>
        </a:p>
      </dgm:t>
    </dgm:pt>
    <dgm:pt modelId="{A9AEA274-8057-4528-AD69-91959C057215}" type="sibTrans" cxnId="{B4366216-6FD9-4581-8008-458AC8B3BE9C}">
      <dgm:prSet/>
      <dgm:spPr/>
      <dgm:t>
        <a:bodyPr/>
        <a:lstStyle/>
        <a:p>
          <a:endParaRPr lang="en-US"/>
        </a:p>
      </dgm:t>
    </dgm:pt>
    <dgm:pt modelId="{583FEA29-6B89-4B2E-96A6-00E6FCD25112}">
      <dgm:prSet/>
      <dgm:spPr/>
      <dgm:t>
        <a:bodyPr/>
        <a:lstStyle/>
        <a:p>
          <a:r>
            <a:rPr lang="en-US"/>
            <a:t>Cabin Crew Training</a:t>
          </a:r>
        </a:p>
      </dgm:t>
    </dgm:pt>
    <dgm:pt modelId="{828D4997-F617-4BD1-8E28-27B11A26D153}" type="parTrans" cxnId="{42AEDE16-736E-4CB0-81DA-4A7F398A02D8}">
      <dgm:prSet/>
      <dgm:spPr/>
      <dgm:t>
        <a:bodyPr/>
        <a:lstStyle/>
        <a:p>
          <a:endParaRPr lang="en-US"/>
        </a:p>
      </dgm:t>
    </dgm:pt>
    <dgm:pt modelId="{8DFC6D6D-2CD6-48E2-A323-AC7AF72BA671}" type="sibTrans" cxnId="{42AEDE16-736E-4CB0-81DA-4A7F398A02D8}">
      <dgm:prSet/>
      <dgm:spPr/>
      <dgm:t>
        <a:bodyPr/>
        <a:lstStyle/>
        <a:p>
          <a:endParaRPr lang="en-US"/>
        </a:p>
      </dgm:t>
    </dgm:pt>
    <dgm:pt modelId="{BB6C8982-DBC1-417E-AE10-464239283466}">
      <dgm:prSet/>
      <dgm:spPr/>
      <dgm:t>
        <a:bodyPr/>
        <a:lstStyle/>
        <a:p>
          <a:r>
            <a:rPr lang="en-US"/>
            <a:t>Maintenance Training</a:t>
          </a:r>
        </a:p>
      </dgm:t>
    </dgm:pt>
    <dgm:pt modelId="{F34B1283-58DC-4673-8597-09628B7FB7AA}" type="parTrans" cxnId="{2AB8D4DA-DF11-48BD-9126-09AE84BECE69}">
      <dgm:prSet/>
      <dgm:spPr/>
      <dgm:t>
        <a:bodyPr/>
        <a:lstStyle/>
        <a:p>
          <a:endParaRPr lang="en-US"/>
        </a:p>
      </dgm:t>
    </dgm:pt>
    <dgm:pt modelId="{5770E02F-5F9C-4034-825F-E6209C8FC182}" type="sibTrans" cxnId="{2AB8D4DA-DF11-48BD-9126-09AE84BECE69}">
      <dgm:prSet/>
      <dgm:spPr/>
      <dgm:t>
        <a:bodyPr/>
        <a:lstStyle/>
        <a:p>
          <a:endParaRPr lang="en-US"/>
        </a:p>
      </dgm:t>
    </dgm:pt>
    <dgm:pt modelId="{22FF3CC3-D530-419A-9908-7A3C7D314170}" type="pres">
      <dgm:prSet presAssocID="{16972723-FA80-41B4-A825-31A4A061D20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F9239A4-BBDC-4C70-B390-2167047BB60F}" type="pres">
      <dgm:prSet presAssocID="{F09FD31A-9383-48DD-B649-9BF0CF6C1B1A}" presName="hierRoot1" presStyleCnt="0"/>
      <dgm:spPr/>
    </dgm:pt>
    <dgm:pt modelId="{C00DDA73-BB21-4487-BF90-CBDA29DDE78D}" type="pres">
      <dgm:prSet presAssocID="{F09FD31A-9383-48DD-B649-9BF0CF6C1B1A}" presName="composite" presStyleCnt="0"/>
      <dgm:spPr/>
    </dgm:pt>
    <dgm:pt modelId="{355094AF-9339-4B87-A438-77D41E52C62C}" type="pres">
      <dgm:prSet presAssocID="{F09FD31A-9383-48DD-B649-9BF0CF6C1B1A}" presName="background" presStyleLbl="node0" presStyleIdx="0" presStyleCnt="3"/>
      <dgm:spPr/>
    </dgm:pt>
    <dgm:pt modelId="{D0D78912-2F48-4F6E-84DA-BCC977B8EF69}" type="pres">
      <dgm:prSet presAssocID="{F09FD31A-9383-48DD-B649-9BF0CF6C1B1A}" presName="text" presStyleLbl="fgAcc0" presStyleIdx="0" presStyleCnt="3">
        <dgm:presLayoutVars>
          <dgm:chPref val="3"/>
        </dgm:presLayoutVars>
      </dgm:prSet>
      <dgm:spPr/>
    </dgm:pt>
    <dgm:pt modelId="{FA8B58DB-7A12-43F5-98AB-35CCA23C9845}" type="pres">
      <dgm:prSet presAssocID="{F09FD31A-9383-48DD-B649-9BF0CF6C1B1A}" presName="hierChild2" presStyleCnt="0"/>
      <dgm:spPr/>
    </dgm:pt>
    <dgm:pt modelId="{C8AED0F4-3E5C-4587-9A1C-C9BAC6EF22E8}" type="pres">
      <dgm:prSet presAssocID="{583FEA29-6B89-4B2E-96A6-00E6FCD25112}" presName="hierRoot1" presStyleCnt="0"/>
      <dgm:spPr/>
    </dgm:pt>
    <dgm:pt modelId="{615FB3DF-6A96-4B10-B1A8-5142FFACEC05}" type="pres">
      <dgm:prSet presAssocID="{583FEA29-6B89-4B2E-96A6-00E6FCD25112}" presName="composite" presStyleCnt="0"/>
      <dgm:spPr/>
    </dgm:pt>
    <dgm:pt modelId="{3227ED13-632A-48AA-8C44-F857BB221141}" type="pres">
      <dgm:prSet presAssocID="{583FEA29-6B89-4B2E-96A6-00E6FCD25112}" presName="background" presStyleLbl="node0" presStyleIdx="1" presStyleCnt="3"/>
      <dgm:spPr/>
    </dgm:pt>
    <dgm:pt modelId="{2500DF7D-7A98-4B98-81E5-B1F37BD58D02}" type="pres">
      <dgm:prSet presAssocID="{583FEA29-6B89-4B2E-96A6-00E6FCD25112}" presName="text" presStyleLbl="fgAcc0" presStyleIdx="1" presStyleCnt="3">
        <dgm:presLayoutVars>
          <dgm:chPref val="3"/>
        </dgm:presLayoutVars>
      </dgm:prSet>
      <dgm:spPr/>
    </dgm:pt>
    <dgm:pt modelId="{71A70135-A2A1-4FBB-95D9-0839DC29F2A5}" type="pres">
      <dgm:prSet presAssocID="{583FEA29-6B89-4B2E-96A6-00E6FCD25112}" presName="hierChild2" presStyleCnt="0"/>
      <dgm:spPr/>
    </dgm:pt>
    <dgm:pt modelId="{C015CFAF-E9B8-4310-B1A1-CDC6E3A683A5}" type="pres">
      <dgm:prSet presAssocID="{BB6C8982-DBC1-417E-AE10-464239283466}" presName="hierRoot1" presStyleCnt="0"/>
      <dgm:spPr/>
    </dgm:pt>
    <dgm:pt modelId="{EEFA72F8-A6B6-4C55-9894-03C89891D305}" type="pres">
      <dgm:prSet presAssocID="{BB6C8982-DBC1-417E-AE10-464239283466}" presName="composite" presStyleCnt="0"/>
      <dgm:spPr/>
    </dgm:pt>
    <dgm:pt modelId="{9036D338-91C3-44C7-9AA4-292EB626DBAE}" type="pres">
      <dgm:prSet presAssocID="{BB6C8982-DBC1-417E-AE10-464239283466}" presName="background" presStyleLbl="node0" presStyleIdx="2" presStyleCnt="3"/>
      <dgm:spPr/>
    </dgm:pt>
    <dgm:pt modelId="{EE4E3B11-59F1-453C-99D9-F0A31A964898}" type="pres">
      <dgm:prSet presAssocID="{BB6C8982-DBC1-417E-AE10-464239283466}" presName="text" presStyleLbl="fgAcc0" presStyleIdx="2" presStyleCnt="3">
        <dgm:presLayoutVars>
          <dgm:chPref val="3"/>
        </dgm:presLayoutVars>
      </dgm:prSet>
      <dgm:spPr/>
    </dgm:pt>
    <dgm:pt modelId="{637063AC-17F4-4F79-B8B6-87C9982ACAB7}" type="pres">
      <dgm:prSet presAssocID="{BB6C8982-DBC1-417E-AE10-464239283466}" presName="hierChild2" presStyleCnt="0"/>
      <dgm:spPr/>
    </dgm:pt>
  </dgm:ptLst>
  <dgm:cxnLst>
    <dgm:cxn modelId="{B4366216-6FD9-4581-8008-458AC8B3BE9C}" srcId="{16972723-FA80-41B4-A825-31A4A061D202}" destId="{F09FD31A-9383-48DD-B649-9BF0CF6C1B1A}" srcOrd="0" destOrd="0" parTransId="{29F9A96F-EF19-464A-AA9B-D4F793A313C9}" sibTransId="{A9AEA274-8057-4528-AD69-91959C057215}"/>
    <dgm:cxn modelId="{42AEDE16-736E-4CB0-81DA-4A7F398A02D8}" srcId="{16972723-FA80-41B4-A825-31A4A061D202}" destId="{583FEA29-6B89-4B2E-96A6-00E6FCD25112}" srcOrd="1" destOrd="0" parTransId="{828D4997-F617-4BD1-8E28-27B11A26D153}" sibTransId="{8DFC6D6D-2CD6-48E2-A323-AC7AF72BA671}"/>
    <dgm:cxn modelId="{CCDB003E-7C8C-431D-8B02-2B5A80C32D84}" type="presOf" srcId="{F09FD31A-9383-48DD-B649-9BF0CF6C1B1A}" destId="{D0D78912-2F48-4F6E-84DA-BCC977B8EF69}" srcOrd="0" destOrd="0" presId="urn:microsoft.com/office/officeart/2005/8/layout/hierarchy1"/>
    <dgm:cxn modelId="{D4144474-5D43-4D0A-838F-92562AF956E6}" type="presOf" srcId="{16972723-FA80-41B4-A825-31A4A061D202}" destId="{22FF3CC3-D530-419A-9908-7A3C7D314170}" srcOrd="0" destOrd="0" presId="urn:microsoft.com/office/officeart/2005/8/layout/hierarchy1"/>
    <dgm:cxn modelId="{B97CE256-C6F9-45EE-9F1F-D494105A31B5}" type="presOf" srcId="{583FEA29-6B89-4B2E-96A6-00E6FCD25112}" destId="{2500DF7D-7A98-4B98-81E5-B1F37BD58D02}" srcOrd="0" destOrd="0" presId="urn:microsoft.com/office/officeart/2005/8/layout/hierarchy1"/>
    <dgm:cxn modelId="{2AB8D4DA-DF11-48BD-9126-09AE84BECE69}" srcId="{16972723-FA80-41B4-A825-31A4A061D202}" destId="{BB6C8982-DBC1-417E-AE10-464239283466}" srcOrd="2" destOrd="0" parTransId="{F34B1283-58DC-4673-8597-09628B7FB7AA}" sibTransId="{5770E02F-5F9C-4034-825F-E6209C8FC182}"/>
    <dgm:cxn modelId="{CF0F2EE7-5E09-4EE3-B3C6-070A70C84095}" type="presOf" srcId="{BB6C8982-DBC1-417E-AE10-464239283466}" destId="{EE4E3B11-59F1-453C-99D9-F0A31A964898}" srcOrd="0" destOrd="0" presId="urn:microsoft.com/office/officeart/2005/8/layout/hierarchy1"/>
    <dgm:cxn modelId="{C086B7D6-5E50-44C1-9758-18890BA2682E}" type="presParOf" srcId="{22FF3CC3-D530-419A-9908-7A3C7D314170}" destId="{EF9239A4-BBDC-4C70-B390-2167047BB60F}" srcOrd="0" destOrd="0" presId="urn:microsoft.com/office/officeart/2005/8/layout/hierarchy1"/>
    <dgm:cxn modelId="{F9BF93C6-DF04-42BD-AFF5-115168E422AF}" type="presParOf" srcId="{EF9239A4-BBDC-4C70-B390-2167047BB60F}" destId="{C00DDA73-BB21-4487-BF90-CBDA29DDE78D}" srcOrd="0" destOrd="0" presId="urn:microsoft.com/office/officeart/2005/8/layout/hierarchy1"/>
    <dgm:cxn modelId="{B2D9C3D4-357D-4207-837B-77D9D4EC1557}" type="presParOf" srcId="{C00DDA73-BB21-4487-BF90-CBDA29DDE78D}" destId="{355094AF-9339-4B87-A438-77D41E52C62C}" srcOrd="0" destOrd="0" presId="urn:microsoft.com/office/officeart/2005/8/layout/hierarchy1"/>
    <dgm:cxn modelId="{1244468E-61D9-44D6-B502-2022C45D5033}" type="presParOf" srcId="{C00DDA73-BB21-4487-BF90-CBDA29DDE78D}" destId="{D0D78912-2F48-4F6E-84DA-BCC977B8EF69}" srcOrd="1" destOrd="0" presId="urn:microsoft.com/office/officeart/2005/8/layout/hierarchy1"/>
    <dgm:cxn modelId="{DFFDC5BA-1DC2-47C6-8462-C43B74217F67}" type="presParOf" srcId="{EF9239A4-BBDC-4C70-B390-2167047BB60F}" destId="{FA8B58DB-7A12-43F5-98AB-35CCA23C9845}" srcOrd="1" destOrd="0" presId="urn:microsoft.com/office/officeart/2005/8/layout/hierarchy1"/>
    <dgm:cxn modelId="{1FDEC146-280C-4BD6-9AAB-46C5DF0BD05E}" type="presParOf" srcId="{22FF3CC3-D530-419A-9908-7A3C7D314170}" destId="{C8AED0F4-3E5C-4587-9A1C-C9BAC6EF22E8}" srcOrd="1" destOrd="0" presId="urn:microsoft.com/office/officeart/2005/8/layout/hierarchy1"/>
    <dgm:cxn modelId="{6D97493D-8DB2-45F1-A5E8-7D4E7C6B219A}" type="presParOf" srcId="{C8AED0F4-3E5C-4587-9A1C-C9BAC6EF22E8}" destId="{615FB3DF-6A96-4B10-B1A8-5142FFACEC05}" srcOrd="0" destOrd="0" presId="urn:microsoft.com/office/officeart/2005/8/layout/hierarchy1"/>
    <dgm:cxn modelId="{2B4E4BEE-8AAD-450E-A7CF-04B9945162D4}" type="presParOf" srcId="{615FB3DF-6A96-4B10-B1A8-5142FFACEC05}" destId="{3227ED13-632A-48AA-8C44-F857BB221141}" srcOrd="0" destOrd="0" presId="urn:microsoft.com/office/officeart/2005/8/layout/hierarchy1"/>
    <dgm:cxn modelId="{65E2DFB5-2C6A-4D00-95C9-5CB1FB7A6649}" type="presParOf" srcId="{615FB3DF-6A96-4B10-B1A8-5142FFACEC05}" destId="{2500DF7D-7A98-4B98-81E5-B1F37BD58D02}" srcOrd="1" destOrd="0" presId="urn:microsoft.com/office/officeart/2005/8/layout/hierarchy1"/>
    <dgm:cxn modelId="{274ABB2C-DFFD-49C5-9240-3C0B2BDDC286}" type="presParOf" srcId="{C8AED0F4-3E5C-4587-9A1C-C9BAC6EF22E8}" destId="{71A70135-A2A1-4FBB-95D9-0839DC29F2A5}" srcOrd="1" destOrd="0" presId="urn:microsoft.com/office/officeart/2005/8/layout/hierarchy1"/>
    <dgm:cxn modelId="{85AC5883-AE98-410B-BD74-075FA93BE518}" type="presParOf" srcId="{22FF3CC3-D530-419A-9908-7A3C7D314170}" destId="{C015CFAF-E9B8-4310-B1A1-CDC6E3A683A5}" srcOrd="2" destOrd="0" presId="urn:microsoft.com/office/officeart/2005/8/layout/hierarchy1"/>
    <dgm:cxn modelId="{260EB773-5203-4D85-9CA1-0987CD4836EC}" type="presParOf" srcId="{C015CFAF-E9B8-4310-B1A1-CDC6E3A683A5}" destId="{EEFA72F8-A6B6-4C55-9894-03C89891D305}" srcOrd="0" destOrd="0" presId="urn:microsoft.com/office/officeart/2005/8/layout/hierarchy1"/>
    <dgm:cxn modelId="{0477EB61-8D37-4FF3-9E8F-2E152E8A8618}" type="presParOf" srcId="{EEFA72F8-A6B6-4C55-9894-03C89891D305}" destId="{9036D338-91C3-44C7-9AA4-292EB626DBAE}" srcOrd="0" destOrd="0" presId="urn:microsoft.com/office/officeart/2005/8/layout/hierarchy1"/>
    <dgm:cxn modelId="{B98FC742-7092-433A-9432-9E8155F0E0FA}" type="presParOf" srcId="{EEFA72F8-A6B6-4C55-9894-03C89891D305}" destId="{EE4E3B11-59F1-453C-99D9-F0A31A964898}" srcOrd="1" destOrd="0" presId="urn:microsoft.com/office/officeart/2005/8/layout/hierarchy1"/>
    <dgm:cxn modelId="{7748A290-4071-474D-9F73-A65F8131A362}" type="presParOf" srcId="{C015CFAF-E9B8-4310-B1A1-CDC6E3A683A5}" destId="{637063AC-17F4-4F79-B8B6-87C9982ACAB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5208EA-B54E-4767-8760-2F24372A57A6}" type="doc">
      <dgm:prSet loTypeId="urn:microsoft.com/office/officeart/2005/8/layout/chevron1" loCatId="Inbox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1E2B99C-7517-4FC6-88A0-2435E074D451}">
      <dgm:prSet/>
      <dgm:spPr/>
      <dgm:t>
        <a:bodyPr/>
        <a:lstStyle/>
        <a:p>
          <a:r>
            <a:rPr lang="en-US"/>
            <a:t>More bankruptcies.</a:t>
          </a:r>
        </a:p>
      </dgm:t>
    </dgm:pt>
    <dgm:pt modelId="{094DDE13-2A8D-44F6-A009-C7ABF9652C26}" type="parTrans" cxnId="{C10ADEFC-01B8-4B2B-A08F-6B7EC90EA0B7}">
      <dgm:prSet/>
      <dgm:spPr/>
      <dgm:t>
        <a:bodyPr/>
        <a:lstStyle/>
        <a:p>
          <a:endParaRPr lang="en-US"/>
        </a:p>
      </dgm:t>
    </dgm:pt>
    <dgm:pt modelId="{FBBD572A-CF7A-4B65-A2BD-BFB651EA4604}" type="sibTrans" cxnId="{C10ADEFC-01B8-4B2B-A08F-6B7EC90EA0B7}">
      <dgm:prSet/>
      <dgm:spPr/>
      <dgm:t>
        <a:bodyPr/>
        <a:lstStyle/>
        <a:p>
          <a:endParaRPr lang="en-US"/>
        </a:p>
      </dgm:t>
    </dgm:pt>
    <dgm:pt modelId="{7F4207F1-12A6-4919-B23A-4F85F6F615BB}">
      <dgm:prSet/>
      <dgm:spPr/>
      <dgm:t>
        <a:bodyPr/>
        <a:lstStyle/>
        <a:p>
          <a:r>
            <a:rPr lang="en-US" dirty="0"/>
            <a:t>Republic filed in Feb 2016 citing pilot shortage as a factor.</a:t>
          </a:r>
        </a:p>
      </dgm:t>
    </dgm:pt>
    <dgm:pt modelId="{D08AD5DB-3662-4899-938F-F8CC62D5E107}" type="parTrans" cxnId="{76E5ABD5-03A8-43DC-B553-D789F0CA509A}">
      <dgm:prSet/>
      <dgm:spPr/>
      <dgm:t>
        <a:bodyPr/>
        <a:lstStyle/>
        <a:p>
          <a:endParaRPr lang="en-US"/>
        </a:p>
      </dgm:t>
    </dgm:pt>
    <dgm:pt modelId="{48B44710-69CC-42DD-9BBF-CB5FF7123CA7}" type="sibTrans" cxnId="{76E5ABD5-03A8-43DC-B553-D789F0CA509A}">
      <dgm:prSet/>
      <dgm:spPr/>
      <dgm:t>
        <a:bodyPr/>
        <a:lstStyle/>
        <a:p>
          <a:endParaRPr lang="en-US"/>
        </a:p>
      </dgm:t>
    </dgm:pt>
    <dgm:pt modelId="{2BAC6447-7DB3-4527-99E0-F5276CB42405}">
      <dgm:prSet/>
      <dgm:spPr/>
      <dgm:t>
        <a:bodyPr/>
        <a:lstStyle/>
        <a:p>
          <a:r>
            <a:rPr lang="en-US"/>
            <a:t>Elimination of service to smaller cities.</a:t>
          </a:r>
        </a:p>
      </dgm:t>
    </dgm:pt>
    <dgm:pt modelId="{46E9C076-7EE3-42CF-B683-E4906D34E134}" type="parTrans" cxnId="{E9AA91E6-14D2-4FA5-8446-3CFCD0253418}">
      <dgm:prSet/>
      <dgm:spPr/>
      <dgm:t>
        <a:bodyPr/>
        <a:lstStyle/>
        <a:p>
          <a:endParaRPr lang="en-US"/>
        </a:p>
      </dgm:t>
    </dgm:pt>
    <dgm:pt modelId="{D09FE6D1-32D6-4165-8C99-D3C4533D58DE}" type="sibTrans" cxnId="{E9AA91E6-14D2-4FA5-8446-3CFCD0253418}">
      <dgm:prSet/>
      <dgm:spPr/>
      <dgm:t>
        <a:bodyPr/>
        <a:lstStyle/>
        <a:p>
          <a:endParaRPr lang="en-US"/>
        </a:p>
      </dgm:t>
    </dgm:pt>
    <dgm:pt modelId="{A247044D-7118-48EC-A92E-E65F32D39DAE}">
      <dgm:prSet/>
      <dgm:spPr/>
      <dgm:t>
        <a:bodyPr/>
        <a:lstStyle/>
        <a:p>
          <a:r>
            <a:rPr lang="en-US"/>
            <a:t>Estimated 2/3 of today’s regional fleet being parked.</a:t>
          </a:r>
        </a:p>
      </dgm:t>
    </dgm:pt>
    <dgm:pt modelId="{FCCFC332-2CC6-485C-BDB7-21C762C0833D}" type="parTrans" cxnId="{7DABA260-27FD-4855-A2CE-EF395778FAF5}">
      <dgm:prSet/>
      <dgm:spPr/>
      <dgm:t>
        <a:bodyPr/>
        <a:lstStyle/>
        <a:p>
          <a:endParaRPr lang="en-US"/>
        </a:p>
      </dgm:t>
    </dgm:pt>
    <dgm:pt modelId="{C71B68CA-C16C-441C-9D7C-7444278618D8}" type="sibTrans" cxnId="{7DABA260-27FD-4855-A2CE-EF395778FAF5}">
      <dgm:prSet/>
      <dgm:spPr/>
      <dgm:t>
        <a:bodyPr/>
        <a:lstStyle/>
        <a:p>
          <a:endParaRPr lang="en-US"/>
        </a:p>
      </dgm:t>
    </dgm:pt>
    <dgm:pt modelId="{2323FFC0-C5FA-4431-8F40-5A310AFA478B}" type="pres">
      <dgm:prSet presAssocID="{355208EA-B54E-4767-8760-2F24372A57A6}" presName="Name0" presStyleCnt="0">
        <dgm:presLayoutVars>
          <dgm:dir/>
          <dgm:animLvl val="lvl"/>
          <dgm:resizeHandles val="exact"/>
        </dgm:presLayoutVars>
      </dgm:prSet>
      <dgm:spPr/>
    </dgm:pt>
    <dgm:pt modelId="{66E1313E-973C-4CD7-A45E-BAAECD31B6DB}" type="pres">
      <dgm:prSet presAssocID="{11E2B99C-7517-4FC6-88A0-2435E074D451}" presName="composite" presStyleCnt="0"/>
      <dgm:spPr/>
    </dgm:pt>
    <dgm:pt modelId="{C3A5EC54-73F6-4E1C-B428-9F3C3CA0205F}" type="pres">
      <dgm:prSet presAssocID="{11E2B99C-7517-4FC6-88A0-2435E074D451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A5671978-B7FD-4222-8902-E2E467BB7FBE}" type="pres">
      <dgm:prSet presAssocID="{11E2B99C-7517-4FC6-88A0-2435E074D451}" presName="desTx" presStyleLbl="revTx" presStyleIdx="0" presStyleCnt="1">
        <dgm:presLayoutVars>
          <dgm:bulletEnabled val="1"/>
        </dgm:presLayoutVars>
      </dgm:prSet>
      <dgm:spPr/>
    </dgm:pt>
    <dgm:pt modelId="{B795A062-6DEB-448F-A069-D80724A15936}" type="pres">
      <dgm:prSet presAssocID="{FBBD572A-CF7A-4B65-A2BD-BFB651EA4604}" presName="space" presStyleCnt="0"/>
      <dgm:spPr/>
    </dgm:pt>
    <dgm:pt modelId="{582B9ABF-E328-4386-8D75-D712E18B28E4}" type="pres">
      <dgm:prSet presAssocID="{2BAC6447-7DB3-4527-99E0-F5276CB42405}" presName="composite" presStyleCnt="0"/>
      <dgm:spPr/>
    </dgm:pt>
    <dgm:pt modelId="{3164EB44-D1F2-4F3C-8F3A-CC56B6BBB525}" type="pres">
      <dgm:prSet presAssocID="{2BAC6447-7DB3-4527-99E0-F5276CB42405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59F24A9A-5CC5-47F9-86E4-B5F6E4BA9550}" type="pres">
      <dgm:prSet presAssocID="{2BAC6447-7DB3-4527-99E0-F5276CB42405}" presName="desTx" presStyleLbl="revTx" presStyleIdx="0" presStyleCnt="1">
        <dgm:presLayoutVars>
          <dgm:bulletEnabled val="1"/>
        </dgm:presLayoutVars>
      </dgm:prSet>
      <dgm:spPr/>
    </dgm:pt>
    <dgm:pt modelId="{645723B8-3E98-4D44-8E7F-6C7B96074BF1}" type="pres">
      <dgm:prSet presAssocID="{D09FE6D1-32D6-4165-8C99-D3C4533D58DE}" presName="space" presStyleCnt="0"/>
      <dgm:spPr/>
    </dgm:pt>
    <dgm:pt modelId="{883CC71B-E6B3-46FF-921D-5235D08E9E40}" type="pres">
      <dgm:prSet presAssocID="{A247044D-7118-48EC-A92E-E65F32D39DAE}" presName="composite" presStyleCnt="0"/>
      <dgm:spPr/>
    </dgm:pt>
    <dgm:pt modelId="{C02505DD-FCA7-47CA-93A9-127C15743778}" type="pres">
      <dgm:prSet presAssocID="{A247044D-7118-48EC-A92E-E65F32D39DAE}" presName="par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C052FA39-80CD-4D78-9168-37B4ACAE1425}" type="pres">
      <dgm:prSet presAssocID="{A247044D-7118-48EC-A92E-E65F32D39DAE}" presName="desTx" presStyleLbl="revTx" presStyleIdx="0" presStyleCnt="1">
        <dgm:presLayoutVars>
          <dgm:bulletEnabled val="1"/>
        </dgm:presLayoutVars>
      </dgm:prSet>
      <dgm:spPr/>
    </dgm:pt>
  </dgm:ptLst>
  <dgm:cxnLst>
    <dgm:cxn modelId="{65D81917-4B2F-438B-9083-CA6C39078052}" type="presOf" srcId="{7F4207F1-12A6-4919-B23A-4F85F6F615BB}" destId="{A5671978-B7FD-4222-8902-E2E467BB7FBE}" srcOrd="0" destOrd="0" presId="urn:microsoft.com/office/officeart/2005/8/layout/chevron1"/>
    <dgm:cxn modelId="{88EFB123-CE00-465A-913A-D480C70E2502}" type="presOf" srcId="{11E2B99C-7517-4FC6-88A0-2435E074D451}" destId="{C3A5EC54-73F6-4E1C-B428-9F3C3CA0205F}" srcOrd="0" destOrd="0" presId="urn:microsoft.com/office/officeart/2005/8/layout/chevron1"/>
    <dgm:cxn modelId="{7DABA260-27FD-4855-A2CE-EF395778FAF5}" srcId="{355208EA-B54E-4767-8760-2F24372A57A6}" destId="{A247044D-7118-48EC-A92E-E65F32D39DAE}" srcOrd="2" destOrd="0" parTransId="{FCCFC332-2CC6-485C-BDB7-21C762C0833D}" sibTransId="{C71B68CA-C16C-441C-9D7C-7444278618D8}"/>
    <dgm:cxn modelId="{292F6664-1A40-4833-96DD-A1FC6FC94FB3}" type="presOf" srcId="{A247044D-7118-48EC-A92E-E65F32D39DAE}" destId="{C02505DD-FCA7-47CA-93A9-127C15743778}" srcOrd="0" destOrd="0" presId="urn:microsoft.com/office/officeart/2005/8/layout/chevron1"/>
    <dgm:cxn modelId="{BC3F9151-A54F-450A-A195-7FB2AACE7EC5}" type="presOf" srcId="{355208EA-B54E-4767-8760-2F24372A57A6}" destId="{2323FFC0-C5FA-4431-8F40-5A310AFA478B}" srcOrd="0" destOrd="0" presId="urn:microsoft.com/office/officeart/2005/8/layout/chevron1"/>
    <dgm:cxn modelId="{76E5ABD5-03A8-43DC-B553-D789F0CA509A}" srcId="{11E2B99C-7517-4FC6-88A0-2435E074D451}" destId="{7F4207F1-12A6-4919-B23A-4F85F6F615BB}" srcOrd="0" destOrd="0" parTransId="{D08AD5DB-3662-4899-938F-F8CC62D5E107}" sibTransId="{48B44710-69CC-42DD-9BBF-CB5FF7123CA7}"/>
    <dgm:cxn modelId="{E9AA91E6-14D2-4FA5-8446-3CFCD0253418}" srcId="{355208EA-B54E-4767-8760-2F24372A57A6}" destId="{2BAC6447-7DB3-4527-99E0-F5276CB42405}" srcOrd="1" destOrd="0" parTransId="{46E9C076-7EE3-42CF-B683-E4906D34E134}" sibTransId="{D09FE6D1-32D6-4165-8C99-D3C4533D58DE}"/>
    <dgm:cxn modelId="{F73AB1F6-05CA-4CF3-A76B-5DE9A83022FD}" type="presOf" srcId="{2BAC6447-7DB3-4527-99E0-F5276CB42405}" destId="{3164EB44-D1F2-4F3C-8F3A-CC56B6BBB525}" srcOrd="0" destOrd="0" presId="urn:microsoft.com/office/officeart/2005/8/layout/chevron1"/>
    <dgm:cxn modelId="{C10ADEFC-01B8-4B2B-A08F-6B7EC90EA0B7}" srcId="{355208EA-B54E-4767-8760-2F24372A57A6}" destId="{11E2B99C-7517-4FC6-88A0-2435E074D451}" srcOrd="0" destOrd="0" parTransId="{094DDE13-2A8D-44F6-A009-C7ABF9652C26}" sibTransId="{FBBD572A-CF7A-4B65-A2BD-BFB651EA4604}"/>
    <dgm:cxn modelId="{E9B09248-03EB-4D2A-A551-89104D152730}" type="presParOf" srcId="{2323FFC0-C5FA-4431-8F40-5A310AFA478B}" destId="{66E1313E-973C-4CD7-A45E-BAAECD31B6DB}" srcOrd="0" destOrd="0" presId="urn:microsoft.com/office/officeart/2005/8/layout/chevron1"/>
    <dgm:cxn modelId="{2C35B73B-9342-4933-AF09-48EB14AF2EC4}" type="presParOf" srcId="{66E1313E-973C-4CD7-A45E-BAAECD31B6DB}" destId="{C3A5EC54-73F6-4E1C-B428-9F3C3CA0205F}" srcOrd="0" destOrd="0" presId="urn:microsoft.com/office/officeart/2005/8/layout/chevron1"/>
    <dgm:cxn modelId="{F0A2ADF1-BFE1-4749-B151-830F14D33B7F}" type="presParOf" srcId="{66E1313E-973C-4CD7-A45E-BAAECD31B6DB}" destId="{A5671978-B7FD-4222-8902-E2E467BB7FBE}" srcOrd="1" destOrd="0" presId="urn:microsoft.com/office/officeart/2005/8/layout/chevron1"/>
    <dgm:cxn modelId="{0CDF3A86-AE7A-4430-9B36-76B24CF0895E}" type="presParOf" srcId="{2323FFC0-C5FA-4431-8F40-5A310AFA478B}" destId="{B795A062-6DEB-448F-A069-D80724A15936}" srcOrd="1" destOrd="0" presId="urn:microsoft.com/office/officeart/2005/8/layout/chevron1"/>
    <dgm:cxn modelId="{E2FDE4AC-A031-4409-B0BD-D91101E8FBBF}" type="presParOf" srcId="{2323FFC0-C5FA-4431-8F40-5A310AFA478B}" destId="{582B9ABF-E328-4386-8D75-D712E18B28E4}" srcOrd="2" destOrd="0" presId="urn:microsoft.com/office/officeart/2005/8/layout/chevron1"/>
    <dgm:cxn modelId="{B934A85A-F496-470E-B19D-74125F9DAA8C}" type="presParOf" srcId="{582B9ABF-E328-4386-8D75-D712E18B28E4}" destId="{3164EB44-D1F2-4F3C-8F3A-CC56B6BBB525}" srcOrd="0" destOrd="0" presId="urn:microsoft.com/office/officeart/2005/8/layout/chevron1"/>
    <dgm:cxn modelId="{2F0FF481-1CF6-423C-90A2-D68791A25960}" type="presParOf" srcId="{582B9ABF-E328-4386-8D75-D712E18B28E4}" destId="{59F24A9A-5CC5-47F9-86E4-B5F6E4BA9550}" srcOrd="1" destOrd="0" presId="urn:microsoft.com/office/officeart/2005/8/layout/chevron1"/>
    <dgm:cxn modelId="{65963B54-73E5-4777-8D8F-C4ED5BF37AC8}" type="presParOf" srcId="{2323FFC0-C5FA-4431-8F40-5A310AFA478B}" destId="{645723B8-3E98-4D44-8E7F-6C7B96074BF1}" srcOrd="3" destOrd="0" presId="urn:microsoft.com/office/officeart/2005/8/layout/chevron1"/>
    <dgm:cxn modelId="{DE52644A-B909-420F-A66D-CC10DE779D18}" type="presParOf" srcId="{2323FFC0-C5FA-4431-8F40-5A310AFA478B}" destId="{883CC71B-E6B3-46FF-921D-5235D08E9E40}" srcOrd="4" destOrd="0" presId="urn:microsoft.com/office/officeart/2005/8/layout/chevron1"/>
    <dgm:cxn modelId="{9FB168FD-5100-4B6F-ADA6-8D0597933C23}" type="presParOf" srcId="{883CC71B-E6B3-46FF-921D-5235D08E9E40}" destId="{C02505DD-FCA7-47CA-93A9-127C15743778}" srcOrd="0" destOrd="0" presId="urn:microsoft.com/office/officeart/2005/8/layout/chevron1"/>
    <dgm:cxn modelId="{18D5AE5A-3CFB-40A9-81E2-47840E0EF527}" type="presParOf" srcId="{883CC71B-E6B3-46FF-921D-5235D08E9E40}" destId="{C052FA39-80CD-4D78-9168-37B4ACAE1425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346F520-D195-41C3-86C2-241CCACC957A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F4786EC-17FD-4A8F-B0F9-110EB9CCC748}">
      <dgm:prSet custT="1"/>
      <dgm:spPr/>
      <dgm:t>
        <a:bodyPr/>
        <a:lstStyle/>
        <a:p>
          <a:r>
            <a:rPr lang="en-US" sz="1800" dirty="0"/>
            <a:t>Brings together the global aviation training community and delivers five conference streams alongside the sector’s biggest tradeshow.</a:t>
          </a:r>
        </a:p>
      </dgm:t>
    </dgm:pt>
    <dgm:pt modelId="{41944594-CB65-43FC-BDD9-5D901809CC27}" type="parTrans" cxnId="{AA651814-812B-4DC5-898E-BE9E194AE094}">
      <dgm:prSet/>
      <dgm:spPr/>
      <dgm:t>
        <a:bodyPr/>
        <a:lstStyle/>
        <a:p>
          <a:endParaRPr lang="en-US"/>
        </a:p>
      </dgm:t>
    </dgm:pt>
    <dgm:pt modelId="{D1E62121-B3CC-4A06-B8DD-333D9EA71DEE}" type="sibTrans" cxnId="{AA651814-812B-4DC5-898E-BE9E194AE094}">
      <dgm:prSet phldrT="02" phldr="0"/>
      <dgm:spPr/>
      <dgm:t>
        <a:bodyPr/>
        <a:lstStyle/>
        <a:p>
          <a:r>
            <a:rPr lang="en-US"/>
            <a:t>02</a:t>
          </a:r>
          <a:endParaRPr lang="en-US" dirty="0"/>
        </a:p>
      </dgm:t>
    </dgm:pt>
    <dgm:pt modelId="{4E2515F1-19B9-407F-AEC9-F5D380716554}">
      <dgm:prSet custT="1"/>
      <dgm:spPr/>
      <dgm:t>
        <a:bodyPr/>
        <a:lstStyle/>
        <a:p>
          <a:r>
            <a:rPr lang="en-US" sz="2000" dirty="0"/>
            <a:t>The exposition hall is where you’ll be able to see  the newest technology and fly the latest training devices.</a:t>
          </a:r>
        </a:p>
      </dgm:t>
    </dgm:pt>
    <dgm:pt modelId="{EDAC8476-F3D3-45EA-80FF-7ACAA91DACE4}" type="parTrans" cxnId="{087324A1-FF92-4F73-A186-1FADCB0A8846}">
      <dgm:prSet/>
      <dgm:spPr/>
      <dgm:t>
        <a:bodyPr/>
        <a:lstStyle/>
        <a:p>
          <a:endParaRPr lang="en-US"/>
        </a:p>
      </dgm:t>
    </dgm:pt>
    <dgm:pt modelId="{724BD0E4-80AD-417B-8D7B-42321C47249E}" type="sibTrans" cxnId="{087324A1-FF92-4F73-A186-1FADCB0A8846}">
      <dgm:prSet phldrT="03" phldr="0"/>
      <dgm:spPr/>
      <dgm:t>
        <a:bodyPr/>
        <a:lstStyle/>
        <a:p>
          <a:r>
            <a:rPr lang="en-US"/>
            <a:t>03</a:t>
          </a:r>
          <a:endParaRPr lang="en-US" dirty="0"/>
        </a:p>
      </dgm:t>
    </dgm:pt>
    <dgm:pt modelId="{166DBAA2-9202-4696-AB51-8FB36F1FEBE9}">
      <dgm:prSet custT="1"/>
      <dgm:spPr/>
      <dgm:t>
        <a:bodyPr/>
        <a:lstStyle/>
        <a:p>
          <a:r>
            <a:rPr lang="en-US" sz="2000" dirty="0"/>
            <a:t>The World Airline Training Summit, dedicated solely to the future of the airline industry.</a:t>
          </a:r>
        </a:p>
      </dgm:t>
    </dgm:pt>
    <dgm:pt modelId="{19FAB34B-4CD2-4A3C-B3D0-2576FBFF3842}" type="sibTrans" cxnId="{18C718B5-6AAA-418B-B16E-7B1AE0C0AB17}">
      <dgm:prSet phldrT="01" phldr="0"/>
      <dgm:spPr/>
      <dgm:t>
        <a:bodyPr/>
        <a:lstStyle/>
        <a:p>
          <a:r>
            <a:rPr lang="en-US"/>
            <a:t>01</a:t>
          </a:r>
          <a:endParaRPr lang="en-US" dirty="0"/>
        </a:p>
      </dgm:t>
    </dgm:pt>
    <dgm:pt modelId="{35A694CF-E773-42A2-98A9-D2F5119A62C9}" type="parTrans" cxnId="{18C718B5-6AAA-418B-B16E-7B1AE0C0AB17}">
      <dgm:prSet/>
      <dgm:spPr/>
      <dgm:t>
        <a:bodyPr/>
        <a:lstStyle/>
        <a:p>
          <a:endParaRPr lang="en-US"/>
        </a:p>
      </dgm:t>
    </dgm:pt>
    <dgm:pt modelId="{ED24F4DC-7C29-4A43-B661-3C50C67978C1}" type="pres">
      <dgm:prSet presAssocID="{3346F520-D195-41C3-86C2-241CCACC957A}" presName="Name0" presStyleCnt="0">
        <dgm:presLayoutVars>
          <dgm:animLvl val="lvl"/>
          <dgm:resizeHandles val="exact"/>
        </dgm:presLayoutVars>
      </dgm:prSet>
      <dgm:spPr/>
    </dgm:pt>
    <dgm:pt modelId="{8CFF039A-38C5-4B50-9200-9B432C9C9B10}" type="pres">
      <dgm:prSet presAssocID="{166DBAA2-9202-4696-AB51-8FB36F1FEBE9}" presName="compositeNode" presStyleCnt="0">
        <dgm:presLayoutVars>
          <dgm:bulletEnabled val="1"/>
        </dgm:presLayoutVars>
      </dgm:prSet>
      <dgm:spPr/>
    </dgm:pt>
    <dgm:pt modelId="{D0E959ED-F6DC-441F-8764-C11F50C6F408}" type="pres">
      <dgm:prSet presAssocID="{166DBAA2-9202-4696-AB51-8FB36F1FEBE9}" presName="bgRect" presStyleLbl="alignNode1" presStyleIdx="0" presStyleCnt="3" custScaleY="104127" custLinFactNeighborX="-9384" custLinFactNeighborY="-4631"/>
      <dgm:spPr/>
    </dgm:pt>
    <dgm:pt modelId="{C057B917-7C7E-4821-8977-F4EC38EA4A73}" type="pres">
      <dgm:prSet presAssocID="{19FAB34B-4CD2-4A3C-B3D0-2576FBFF3842}" presName="sibTransNodeRect" presStyleLbl="alignNode1" presStyleIdx="0" presStyleCnt="3" custScaleX="109422" custScaleY="112375">
        <dgm:presLayoutVars>
          <dgm:chMax val="0"/>
          <dgm:bulletEnabled val="1"/>
        </dgm:presLayoutVars>
      </dgm:prSet>
      <dgm:spPr/>
    </dgm:pt>
    <dgm:pt modelId="{96E8C02A-2948-40BF-AABC-B9DC90886107}" type="pres">
      <dgm:prSet presAssocID="{166DBAA2-9202-4696-AB51-8FB36F1FEBE9}" presName="nodeRect" presStyleLbl="alignNode1" presStyleIdx="0" presStyleCnt="3">
        <dgm:presLayoutVars>
          <dgm:bulletEnabled val="1"/>
        </dgm:presLayoutVars>
      </dgm:prSet>
      <dgm:spPr/>
    </dgm:pt>
    <dgm:pt modelId="{46E9350D-780A-4B62-A43A-13D66399AF14}" type="pres">
      <dgm:prSet presAssocID="{19FAB34B-4CD2-4A3C-B3D0-2576FBFF3842}" presName="sibTrans" presStyleCnt="0"/>
      <dgm:spPr/>
    </dgm:pt>
    <dgm:pt modelId="{C915FFB0-7A11-4A29-B158-AD6FB0A78203}" type="pres">
      <dgm:prSet presAssocID="{FF4786EC-17FD-4A8F-B0F9-110EB9CCC748}" presName="compositeNode" presStyleCnt="0">
        <dgm:presLayoutVars>
          <dgm:bulletEnabled val="1"/>
        </dgm:presLayoutVars>
      </dgm:prSet>
      <dgm:spPr/>
    </dgm:pt>
    <dgm:pt modelId="{650EE0CA-5890-455D-A84F-4ADE5CF3710A}" type="pres">
      <dgm:prSet presAssocID="{FF4786EC-17FD-4A8F-B0F9-110EB9CCC748}" presName="bgRect" presStyleLbl="alignNode1" presStyleIdx="1" presStyleCnt="3" custScaleY="102208" custLinFactNeighborX="997" custLinFactNeighborY="-2545"/>
      <dgm:spPr/>
    </dgm:pt>
    <dgm:pt modelId="{58258997-9683-41CF-BB06-70C7B140D015}" type="pres">
      <dgm:prSet presAssocID="{D1E62121-B3CC-4A06-B8DD-333D9EA71DEE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624811A6-A0BF-46FA-BEFD-7E5688CC14C8}" type="pres">
      <dgm:prSet presAssocID="{FF4786EC-17FD-4A8F-B0F9-110EB9CCC748}" presName="nodeRect" presStyleLbl="alignNode1" presStyleIdx="1" presStyleCnt="3">
        <dgm:presLayoutVars>
          <dgm:bulletEnabled val="1"/>
        </dgm:presLayoutVars>
      </dgm:prSet>
      <dgm:spPr/>
    </dgm:pt>
    <dgm:pt modelId="{1338C582-A3DD-4959-A1CE-542A084F4CA5}" type="pres">
      <dgm:prSet presAssocID="{D1E62121-B3CC-4A06-B8DD-333D9EA71DEE}" presName="sibTrans" presStyleCnt="0"/>
      <dgm:spPr/>
    </dgm:pt>
    <dgm:pt modelId="{B7A2621D-3660-47AF-9D02-22AD81091528}" type="pres">
      <dgm:prSet presAssocID="{4E2515F1-19B9-407F-AEC9-F5D380716554}" presName="compositeNode" presStyleCnt="0">
        <dgm:presLayoutVars>
          <dgm:bulletEnabled val="1"/>
        </dgm:presLayoutVars>
      </dgm:prSet>
      <dgm:spPr/>
    </dgm:pt>
    <dgm:pt modelId="{5DC77E45-27C3-430A-9497-C7F8188D6719}" type="pres">
      <dgm:prSet presAssocID="{4E2515F1-19B9-407F-AEC9-F5D380716554}" presName="bgRect" presStyleLbl="alignNode1" presStyleIdx="2" presStyleCnt="3" custLinFactNeighborX="13037" custLinFactNeighborY="-2337"/>
      <dgm:spPr/>
    </dgm:pt>
    <dgm:pt modelId="{6FA4D8AE-7AA6-4793-BD76-035FE89A7110}" type="pres">
      <dgm:prSet presAssocID="{724BD0E4-80AD-417B-8D7B-42321C47249E}" presName="sibTransNodeRect" presStyleLbl="alignNode1" presStyleIdx="2" presStyleCnt="3" custLinFactNeighborX="22" custLinFactNeighborY="-1937">
        <dgm:presLayoutVars>
          <dgm:chMax val="0"/>
          <dgm:bulletEnabled val="1"/>
        </dgm:presLayoutVars>
      </dgm:prSet>
      <dgm:spPr/>
    </dgm:pt>
    <dgm:pt modelId="{2C2CDBA6-C8D4-49D5-A819-2B50501B5533}" type="pres">
      <dgm:prSet presAssocID="{4E2515F1-19B9-407F-AEC9-F5D380716554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AA651814-812B-4DC5-898E-BE9E194AE094}" srcId="{3346F520-D195-41C3-86C2-241CCACC957A}" destId="{FF4786EC-17FD-4A8F-B0F9-110EB9CCC748}" srcOrd="1" destOrd="0" parTransId="{41944594-CB65-43FC-BDD9-5D901809CC27}" sibTransId="{D1E62121-B3CC-4A06-B8DD-333D9EA71DEE}"/>
    <dgm:cxn modelId="{9F83E740-8FBD-4934-8D80-AE824781C3C7}" type="presOf" srcId="{4E2515F1-19B9-407F-AEC9-F5D380716554}" destId="{2C2CDBA6-C8D4-49D5-A819-2B50501B5533}" srcOrd="1" destOrd="0" presId="urn:microsoft.com/office/officeart/2016/7/layout/LinearBlockProcessNumbered"/>
    <dgm:cxn modelId="{57567263-673A-4D29-A34B-664C4810E776}" type="presOf" srcId="{166DBAA2-9202-4696-AB51-8FB36F1FEBE9}" destId="{D0E959ED-F6DC-441F-8764-C11F50C6F408}" srcOrd="0" destOrd="0" presId="urn:microsoft.com/office/officeart/2016/7/layout/LinearBlockProcessNumbered"/>
    <dgm:cxn modelId="{9AD31846-E29C-4FFD-A3D2-0700F99A0DCC}" type="presOf" srcId="{19FAB34B-4CD2-4A3C-B3D0-2576FBFF3842}" destId="{C057B917-7C7E-4821-8977-F4EC38EA4A73}" srcOrd="0" destOrd="0" presId="urn:microsoft.com/office/officeart/2016/7/layout/LinearBlockProcessNumbered"/>
    <dgm:cxn modelId="{E8EA4A7F-5ECC-44E1-AA91-B78616E4D2DB}" type="presOf" srcId="{4E2515F1-19B9-407F-AEC9-F5D380716554}" destId="{5DC77E45-27C3-430A-9497-C7F8188D6719}" srcOrd="0" destOrd="0" presId="urn:microsoft.com/office/officeart/2016/7/layout/LinearBlockProcessNumbered"/>
    <dgm:cxn modelId="{00BE6F85-1A16-4C18-BDA1-6D25FE7F8D9C}" type="presOf" srcId="{D1E62121-B3CC-4A06-B8DD-333D9EA71DEE}" destId="{58258997-9683-41CF-BB06-70C7B140D015}" srcOrd="0" destOrd="0" presId="urn:microsoft.com/office/officeart/2016/7/layout/LinearBlockProcessNumbered"/>
    <dgm:cxn modelId="{5A249986-69E8-4629-AC5B-1ADE7F10449C}" type="presOf" srcId="{FF4786EC-17FD-4A8F-B0F9-110EB9CCC748}" destId="{624811A6-A0BF-46FA-BEFD-7E5688CC14C8}" srcOrd="1" destOrd="0" presId="urn:microsoft.com/office/officeart/2016/7/layout/LinearBlockProcessNumbered"/>
    <dgm:cxn modelId="{DB24E386-6E02-431A-82F2-101E2541B9B1}" type="presOf" srcId="{3346F520-D195-41C3-86C2-241CCACC957A}" destId="{ED24F4DC-7C29-4A43-B661-3C50C67978C1}" srcOrd="0" destOrd="0" presId="urn:microsoft.com/office/officeart/2016/7/layout/LinearBlockProcessNumbered"/>
    <dgm:cxn modelId="{371FB58A-C467-47FA-ADF5-931B8898512B}" type="presOf" srcId="{724BD0E4-80AD-417B-8D7B-42321C47249E}" destId="{6FA4D8AE-7AA6-4793-BD76-035FE89A7110}" srcOrd="0" destOrd="0" presId="urn:microsoft.com/office/officeart/2016/7/layout/LinearBlockProcessNumbered"/>
    <dgm:cxn modelId="{5A893999-9EC1-4E8E-8238-F14C2B92EDEC}" type="presOf" srcId="{166DBAA2-9202-4696-AB51-8FB36F1FEBE9}" destId="{96E8C02A-2948-40BF-AABC-B9DC90886107}" srcOrd="1" destOrd="0" presId="urn:microsoft.com/office/officeart/2016/7/layout/LinearBlockProcessNumbered"/>
    <dgm:cxn modelId="{087324A1-FF92-4F73-A186-1FADCB0A8846}" srcId="{3346F520-D195-41C3-86C2-241CCACC957A}" destId="{4E2515F1-19B9-407F-AEC9-F5D380716554}" srcOrd="2" destOrd="0" parTransId="{EDAC8476-F3D3-45EA-80FF-7ACAA91DACE4}" sibTransId="{724BD0E4-80AD-417B-8D7B-42321C47249E}"/>
    <dgm:cxn modelId="{18C718B5-6AAA-418B-B16E-7B1AE0C0AB17}" srcId="{3346F520-D195-41C3-86C2-241CCACC957A}" destId="{166DBAA2-9202-4696-AB51-8FB36F1FEBE9}" srcOrd="0" destOrd="0" parTransId="{35A694CF-E773-42A2-98A9-D2F5119A62C9}" sibTransId="{19FAB34B-4CD2-4A3C-B3D0-2576FBFF3842}"/>
    <dgm:cxn modelId="{CD5154C8-84FD-49F5-A1BC-6EADD2CA3F15}" type="presOf" srcId="{FF4786EC-17FD-4A8F-B0F9-110EB9CCC748}" destId="{650EE0CA-5890-455D-A84F-4ADE5CF3710A}" srcOrd="0" destOrd="0" presId="urn:microsoft.com/office/officeart/2016/7/layout/LinearBlockProcessNumbered"/>
    <dgm:cxn modelId="{04B7666C-08ED-4E11-961F-619AC094D495}" type="presParOf" srcId="{ED24F4DC-7C29-4A43-B661-3C50C67978C1}" destId="{8CFF039A-38C5-4B50-9200-9B432C9C9B10}" srcOrd="0" destOrd="0" presId="urn:microsoft.com/office/officeart/2016/7/layout/LinearBlockProcessNumbered"/>
    <dgm:cxn modelId="{97291A11-DB44-4BE7-9493-7AA637D9F9CB}" type="presParOf" srcId="{8CFF039A-38C5-4B50-9200-9B432C9C9B10}" destId="{D0E959ED-F6DC-441F-8764-C11F50C6F408}" srcOrd="0" destOrd="0" presId="urn:microsoft.com/office/officeart/2016/7/layout/LinearBlockProcessNumbered"/>
    <dgm:cxn modelId="{50957990-C23F-46BF-A006-C407272EA3A3}" type="presParOf" srcId="{8CFF039A-38C5-4B50-9200-9B432C9C9B10}" destId="{C057B917-7C7E-4821-8977-F4EC38EA4A73}" srcOrd="1" destOrd="0" presId="urn:microsoft.com/office/officeart/2016/7/layout/LinearBlockProcessNumbered"/>
    <dgm:cxn modelId="{8618C304-0FB1-4FB5-96B4-88697C207721}" type="presParOf" srcId="{8CFF039A-38C5-4B50-9200-9B432C9C9B10}" destId="{96E8C02A-2948-40BF-AABC-B9DC90886107}" srcOrd="2" destOrd="0" presId="urn:microsoft.com/office/officeart/2016/7/layout/LinearBlockProcessNumbered"/>
    <dgm:cxn modelId="{E4394BF3-FA37-4B36-ADE2-53C812CF2673}" type="presParOf" srcId="{ED24F4DC-7C29-4A43-B661-3C50C67978C1}" destId="{46E9350D-780A-4B62-A43A-13D66399AF14}" srcOrd="1" destOrd="0" presId="urn:microsoft.com/office/officeart/2016/7/layout/LinearBlockProcessNumbered"/>
    <dgm:cxn modelId="{E00A9A53-E144-48AD-B536-20316B4440E3}" type="presParOf" srcId="{ED24F4DC-7C29-4A43-B661-3C50C67978C1}" destId="{C915FFB0-7A11-4A29-B158-AD6FB0A78203}" srcOrd="2" destOrd="0" presId="urn:microsoft.com/office/officeart/2016/7/layout/LinearBlockProcessNumbered"/>
    <dgm:cxn modelId="{C2E85848-23F3-4637-9C19-D583346626BC}" type="presParOf" srcId="{C915FFB0-7A11-4A29-B158-AD6FB0A78203}" destId="{650EE0CA-5890-455D-A84F-4ADE5CF3710A}" srcOrd="0" destOrd="0" presId="urn:microsoft.com/office/officeart/2016/7/layout/LinearBlockProcessNumbered"/>
    <dgm:cxn modelId="{956035C8-CA3B-43CE-83EB-CF8EB0D1629E}" type="presParOf" srcId="{C915FFB0-7A11-4A29-B158-AD6FB0A78203}" destId="{58258997-9683-41CF-BB06-70C7B140D015}" srcOrd="1" destOrd="0" presId="urn:microsoft.com/office/officeart/2016/7/layout/LinearBlockProcessNumbered"/>
    <dgm:cxn modelId="{A26A6A2C-385A-480D-A8DB-E9C08EF9955A}" type="presParOf" srcId="{C915FFB0-7A11-4A29-B158-AD6FB0A78203}" destId="{624811A6-A0BF-46FA-BEFD-7E5688CC14C8}" srcOrd="2" destOrd="0" presId="urn:microsoft.com/office/officeart/2016/7/layout/LinearBlockProcessNumbered"/>
    <dgm:cxn modelId="{14F54B92-9412-4CB8-AC3C-7B93C7C9006D}" type="presParOf" srcId="{ED24F4DC-7C29-4A43-B661-3C50C67978C1}" destId="{1338C582-A3DD-4959-A1CE-542A084F4CA5}" srcOrd="3" destOrd="0" presId="urn:microsoft.com/office/officeart/2016/7/layout/LinearBlockProcessNumbered"/>
    <dgm:cxn modelId="{316A37C7-BD57-415F-8635-B3AA0AC5DB3E}" type="presParOf" srcId="{ED24F4DC-7C29-4A43-B661-3C50C67978C1}" destId="{B7A2621D-3660-47AF-9D02-22AD81091528}" srcOrd="4" destOrd="0" presId="urn:microsoft.com/office/officeart/2016/7/layout/LinearBlockProcessNumbered"/>
    <dgm:cxn modelId="{F0667889-94D5-49C2-BE18-F0D3A77EDFCC}" type="presParOf" srcId="{B7A2621D-3660-47AF-9D02-22AD81091528}" destId="{5DC77E45-27C3-430A-9497-C7F8188D6719}" srcOrd="0" destOrd="0" presId="urn:microsoft.com/office/officeart/2016/7/layout/LinearBlockProcessNumbered"/>
    <dgm:cxn modelId="{9953D448-1404-48B8-8B16-2B0F3828FAA2}" type="presParOf" srcId="{B7A2621D-3660-47AF-9D02-22AD81091528}" destId="{6FA4D8AE-7AA6-4793-BD76-035FE89A7110}" srcOrd="1" destOrd="0" presId="urn:microsoft.com/office/officeart/2016/7/layout/LinearBlockProcessNumbered"/>
    <dgm:cxn modelId="{AB9E476B-2CCB-44B9-946F-E97ECBE7DF5B}" type="presParOf" srcId="{B7A2621D-3660-47AF-9D02-22AD81091528}" destId="{2C2CDBA6-C8D4-49D5-A819-2B50501B5533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329C239-A99A-4F26-8445-337B36277CB1}" type="doc">
      <dgm:prSet loTypeId="urn:microsoft.com/office/officeart/2005/8/layout/hierarchy3" loCatId="Inbox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C9A58B7-129A-4187-B047-407442857731}">
      <dgm:prSet custT="1"/>
      <dgm:spPr/>
      <dgm:t>
        <a:bodyPr/>
        <a:lstStyle/>
        <a:p>
          <a:r>
            <a:rPr lang="en-US" sz="2000" dirty="0"/>
            <a:t>Specifically designed for High School and College students</a:t>
          </a:r>
        </a:p>
      </dgm:t>
    </dgm:pt>
    <dgm:pt modelId="{ADF184F5-F7AE-40DD-8D43-4D09B0C3E0F7}" type="parTrans" cxnId="{4A46DD5D-30E1-4749-8166-3B4BFCDC6475}">
      <dgm:prSet/>
      <dgm:spPr/>
      <dgm:t>
        <a:bodyPr/>
        <a:lstStyle/>
        <a:p>
          <a:endParaRPr lang="en-US"/>
        </a:p>
      </dgm:t>
    </dgm:pt>
    <dgm:pt modelId="{FA17B8F8-39AB-4F6D-8E75-C7C6B0F6A436}" type="sibTrans" cxnId="{4A46DD5D-30E1-4749-8166-3B4BFCDC6475}">
      <dgm:prSet/>
      <dgm:spPr/>
      <dgm:t>
        <a:bodyPr/>
        <a:lstStyle/>
        <a:p>
          <a:endParaRPr lang="en-US"/>
        </a:p>
      </dgm:t>
    </dgm:pt>
    <dgm:pt modelId="{ADC2920A-2596-40D8-A5EC-9CD6DD7BBBF4}">
      <dgm:prSet custT="1"/>
      <dgm:spPr/>
      <dgm:t>
        <a:bodyPr/>
        <a:lstStyle/>
        <a:p>
          <a:r>
            <a:rPr lang="en-US" sz="1600" dirty="0"/>
            <a:t>Get key insights into where the industry is going, explore opportunities, and how you can prepare yourself to join this exciting industry.</a:t>
          </a:r>
        </a:p>
      </dgm:t>
    </dgm:pt>
    <dgm:pt modelId="{F99111BC-5C04-4B38-993D-1BA74C259A8F}" type="parTrans" cxnId="{4082D393-2C14-4C48-BE99-C20ACE53237D}">
      <dgm:prSet/>
      <dgm:spPr/>
      <dgm:t>
        <a:bodyPr/>
        <a:lstStyle/>
        <a:p>
          <a:endParaRPr lang="en-US"/>
        </a:p>
      </dgm:t>
    </dgm:pt>
    <dgm:pt modelId="{60895CE7-8BBE-45CB-B9CC-FDD77B2EB1BE}" type="sibTrans" cxnId="{4082D393-2C14-4C48-BE99-C20ACE53237D}">
      <dgm:prSet/>
      <dgm:spPr/>
      <dgm:t>
        <a:bodyPr/>
        <a:lstStyle/>
        <a:p>
          <a:endParaRPr lang="en-US"/>
        </a:p>
      </dgm:t>
    </dgm:pt>
    <dgm:pt modelId="{DAD51780-4693-4E0C-99D3-1A3135B1A647}">
      <dgm:prSet/>
      <dgm:spPr/>
      <dgm:t>
        <a:bodyPr/>
        <a:lstStyle/>
        <a:p>
          <a:r>
            <a:rPr lang="en-US" dirty="0"/>
            <a:t>Have face time with the employees of some of the world’s top aviation employers. </a:t>
          </a:r>
        </a:p>
      </dgm:t>
    </dgm:pt>
    <dgm:pt modelId="{2176F740-07C2-4ACF-842B-D5FB7B310A8F}" type="parTrans" cxnId="{ACD89D1C-0AE7-420D-9E97-16C2E96987D5}">
      <dgm:prSet/>
      <dgm:spPr/>
      <dgm:t>
        <a:bodyPr/>
        <a:lstStyle/>
        <a:p>
          <a:endParaRPr lang="en-US"/>
        </a:p>
      </dgm:t>
    </dgm:pt>
    <dgm:pt modelId="{0CD9AF68-9CC5-46A0-B41A-8A8A33665AE1}" type="sibTrans" cxnId="{ACD89D1C-0AE7-420D-9E97-16C2E96987D5}">
      <dgm:prSet/>
      <dgm:spPr/>
      <dgm:t>
        <a:bodyPr/>
        <a:lstStyle/>
        <a:p>
          <a:endParaRPr lang="en-US"/>
        </a:p>
      </dgm:t>
    </dgm:pt>
    <dgm:pt modelId="{FC798739-76AB-4777-BC71-C47314804413}">
      <dgm:prSet/>
      <dgm:spPr/>
      <dgm:t>
        <a:bodyPr/>
        <a:lstStyle/>
        <a:p>
          <a:r>
            <a:rPr lang="en-US" dirty="0"/>
            <a:t>Hear first-hand how they got into the industry and what steps you can take to break into the industry yourself.</a:t>
          </a:r>
        </a:p>
      </dgm:t>
    </dgm:pt>
    <dgm:pt modelId="{B93071B0-D3BD-4431-AC30-D8CAA1A3B592}" type="parTrans" cxnId="{41D2AF1D-45BD-421F-A9C1-257D64478753}">
      <dgm:prSet/>
      <dgm:spPr/>
      <dgm:t>
        <a:bodyPr/>
        <a:lstStyle/>
        <a:p>
          <a:endParaRPr lang="en-US"/>
        </a:p>
      </dgm:t>
    </dgm:pt>
    <dgm:pt modelId="{DEEC1589-CA36-4AAB-8781-D126D290C754}" type="sibTrans" cxnId="{41D2AF1D-45BD-421F-A9C1-257D64478753}">
      <dgm:prSet/>
      <dgm:spPr/>
      <dgm:t>
        <a:bodyPr/>
        <a:lstStyle/>
        <a:p>
          <a:endParaRPr lang="en-US"/>
        </a:p>
      </dgm:t>
    </dgm:pt>
    <dgm:pt modelId="{C562DE70-22B0-4B30-834D-6F905C1F2492}">
      <dgm:prSet custT="1"/>
      <dgm:spPr/>
      <dgm:t>
        <a:bodyPr/>
        <a:lstStyle/>
        <a:p>
          <a:r>
            <a:rPr lang="en-US" sz="1400" dirty="0"/>
            <a:t>Converse with hundreds of airline experts from a variety of positions from around the world.</a:t>
          </a:r>
        </a:p>
      </dgm:t>
    </dgm:pt>
    <dgm:pt modelId="{A80E4D8E-C032-4CA9-9138-ABAB1BD8F21B}" type="parTrans" cxnId="{3B24DB2F-0DD4-4E39-AE37-44CAB535C301}">
      <dgm:prSet/>
      <dgm:spPr/>
      <dgm:t>
        <a:bodyPr/>
        <a:lstStyle/>
        <a:p>
          <a:endParaRPr lang="en-US"/>
        </a:p>
      </dgm:t>
    </dgm:pt>
    <dgm:pt modelId="{307FEB87-3826-4F43-8C71-92CA311FA9AF}" type="sibTrans" cxnId="{3B24DB2F-0DD4-4E39-AE37-44CAB535C301}">
      <dgm:prSet/>
      <dgm:spPr/>
      <dgm:t>
        <a:bodyPr/>
        <a:lstStyle/>
        <a:p>
          <a:endParaRPr lang="en-US"/>
        </a:p>
      </dgm:t>
    </dgm:pt>
    <dgm:pt modelId="{4AE4DC4A-7507-4466-8087-9373D8BFB77E}" type="pres">
      <dgm:prSet presAssocID="{9329C239-A99A-4F26-8445-337B36277CB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1ACE834-002D-46A0-AA0F-28F72BC62C9F}" type="pres">
      <dgm:prSet presAssocID="{7C9A58B7-129A-4187-B047-407442857731}" presName="root" presStyleCnt="0"/>
      <dgm:spPr/>
    </dgm:pt>
    <dgm:pt modelId="{4EA37A6A-2033-4F16-8AF0-B5768A1AAE8B}" type="pres">
      <dgm:prSet presAssocID="{7C9A58B7-129A-4187-B047-407442857731}" presName="rootComposite" presStyleCnt="0"/>
      <dgm:spPr/>
    </dgm:pt>
    <dgm:pt modelId="{3E78D269-F847-4639-A021-E1D728383047}" type="pres">
      <dgm:prSet presAssocID="{7C9A58B7-129A-4187-B047-407442857731}" presName="rootText" presStyleLbl="node1" presStyleIdx="0" presStyleCnt="4" custScaleX="503413" custScaleY="597090" custLinFactX="100000" custLinFactY="-216690" custLinFactNeighborX="159353" custLinFactNeighborY="-300000"/>
      <dgm:spPr/>
    </dgm:pt>
    <dgm:pt modelId="{F660BC38-371F-41BB-B716-6A403269787B}" type="pres">
      <dgm:prSet presAssocID="{7C9A58B7-129A-4187-B047-407442857731}" presName="rootConnector" presStyleLbl="node1" presStyleIdx="0" presStyleCnt="4"/>
      <dgm:spPr/>
    </dgm:pt>
    <dgm:pt modelId="{0FFE2E14-229F-4E3D-A6CA-FE38BB50EA99}" type="pres">
      <dgm:prSet presAssocID="{7C9A58B7-129A-4187-B047-407442857731}" presName="childShape" presStyleCnt="0"/>
      <dgm:spPr/>
    </dgm:pt>
    <dgm:pt modelId="{E1DE0C77-2C3D-43C6-922A-E9B21A60DD8A}" type="pres">
      <dgm:prSet presAssocID="{ADC2920A-2596-40D8-A5EC-9CD6DD7BBBF4}" presName="root" presStyleCnt="0"/>
      <dgm:spPr/>
    </dgm:pt>
    <dgm:pt modelId="{4C084841-0CAA-4E6C-BEB0-FDF27E125DF3}" type="pres">
      <dgm:prSet presAssocID="{ADC2920A-2596-40D8-A5EC-9CD6DD7BBBF4}" presName="rootComposite" presStyleCnt="0"/>
      <dgm:spPr/>
    </dgm:pt>
    <dgm:pt modelId="{71CE3EBD-1058-4A03-91B9-99FAD6F977BA}" type="pres">
      <dgm:prSet presAssocID="{ADC2920A-2596-40D8-A5EC-9CD6DD7BBBF4}" presName="rootText" presStyleLbl="node1" presStyleIdx="1" presStyleCnt="4" custScaleX="435088" custScaleY="1094911" custLinFactX="-77411" custLinFactY="215347" custLinFactNeighborX="-100000" custLinFactNeighborY="300000"/>
      <dgm:spPr/>
    </dgm:pt>
    <dgm:pt modelId="{F4C562D4-4F39-47BE-B1A9-BF1C06D698ED}" type="pres">
      <dgm:prSet presAssocID="{ADC2920A-2596-40D8-A5EC-9CD6DD7BBBF4}" presName="rootConnector" presStyleLbl="node1" presStyleIdx="1" presStyleCnt="4"/>
      <dgm:spPr/>
    </dgm:pt>
    <dgm:pt modelId="{D2B7F25C-9F70-40D9-81D9-7CE941012E4D}" type="pres">
      <dgm:prSet presAssocID="{ADC2920A-2596-40D8-A5EC-9CD6DD7BBBF4}" presName="childShape" presStyleCnt="0"/>
      <dgm:spPr/>
    </dgm:pt>
    <dgm:pt modelId="{A26E4DE2-DCAD-4E1C-8474-6AAA5DF8B5B8}" type="pres">
      <dgm:prSet presAssocID="{DAD51780-4693-4E0C-99D3-1A3135B1A647}" presName="root" presStyleCnt="0"/>
      <dgm:spPr/>
    </dgm:pt>
    <dgm:pt modelId="{9836DECE-03D3-44F5-8182-558E05BB82CE}" type="pres">
      <dgm:prSet presAssocID="{DAD51780-4693-4E0C-99D3-1A3135B1A647}" presName="rootComposite" presStyleCnt="0"/>
      <dgm:spPr/>
    </dgm:pt>
    <dgm:pt modelId="{87813DEF-8C29-40D9-B49C-BFB83B87AE8D}" type="pres">
      <dgm:prSet presAssocID="{DAD51780-4693-4E0C-99D3-1A3135B1A647}" presName="rootText" presStyleLbl="node1" presStyleIdx="2" presStyleCnt="4" custScaleX="414736" custScaleY="536135" custLinFactX="100000" custLinFactY="-200000" custLinFactNeighborX="187891" custLinFactNeighborY="-202362"/>
      <dgm:spPr/>
    </dgm:pt>
    <dgm:pt modelId="{BE7529CA-8CA0-4698-AE0F-DC2109F6F3D1}" type="pres">
      <dgm:prSet presAssocID="{DAD51780-4693-4E0C-99D3-1A3135B1A647}" presName="rootConnector" presStyleLbl="node1" presStyleIdx="2" presStyleCnt="4"/>
      <dgm:spPr/>
    </dgm:pt>
    <dgm:pt modelId="{9D5E42C7-3BB3-4FBB-9E36-7DD6AEBB61D5}" type="pres">
      <dgm:prSet presAssocID="{DAD51780-4693-4E0C-99D3-1A3135B1A647}" presName="childShape" presStyleCnt="0"/>
      <dgm:spPr/>
    </dgm:pt>
    <dgm:pt modelId="{D069BA1A-71CA-4617-8ECA-1CE9BEEF8744}" type="pres">
      <dgm:prSet presAssocID="{B93071B0-D3BD-4431-AC30-D8CAA1A3B592}" presName="Name13" presStyleLbl="parChTrans1D2" presStyleIdx="0" presStyleCnt="1"/>
      <dgm:spPr/>
    </dgm:pt>
    <dgm:pt modelId="{E1A2E792-F113-49A4-A0C7-C9AC7D5DFAF9}" type="pres">
      <dgm:prSet presAssocID="{FC798739-76AB-4777-BC71-C47314804413}" presName="childText" presStyleLbl="bgAcc1" presStyleIdx="0" presStyleCnt="1" custScaleX="619123" custScaleY="539600" custLinFactX="200000" custLinFactY="-116472" custLinFactNeighborX="270544" custLinFactNeighborY="-200000">
        <dgm:presLayoutVars>
          <dgm:bulletEnabled val="1"/>
        </dgm:presLayoutVars>
      </dgm:prSet>
      <dgm:spPr/>
    </dgm:pt>
    <dgm:pt modelId="{732FEAB3-855A-4AE9-9ED9-DC2F9711A9C0}" type="pres">
      <dgm:prSet presAssocID="{C562DE70-22B0-4B30-834D-6F905C1F2492}" presName="root" presStyleCnt="0"/>
      <dgm:spPr/>
    </dgm:pt>
    <dgm:pt modelId="{7CF3A4AD-7895-4F84-A99F-41C69FD6672D}" type="pres">
      <dgm:prSet presAssocID="{C562DE70-22B0-4B30-834D-6F905C1F2492}" presName="rootComposite" presStyleCnt="0"/>
      <dgm:spPr/>
    </dgm:pt>
    <dgm:pt modelId="{4DE14A38-718D-4963-9821-D11824EDDFA6}" type="pres">
      <dgm:prSet presAssocID="{C562DE70-22B0-4B30-834D-6F905C1F2492}" presName="rootText" presStyleLbl="node1" presStyleIdx="3" presStyleCnt="4" custScaleX="460854" custScaleY="575832" custLinFactX="-153464" custLinFactY="500000" custLinFactNeighborX="-200000" custLinFactNeighborY="583896"/>
      <dgm:spPr/>
    </dgm:pt>
    <dgm:pt modelId="{46052E49-C68D-4533-9B79-58738745075F}" type="pres">
      <dgm:prSet presAssocID="{C562DE70-22B0-4B30-834D-6F905C1F2492}" presName="rootConnector" presStyleLbl="node1" presStyleIdx="3" presStyleCnt="4"/>
      <dgm:spPr/>
    </dgm:pt>
    <dgm:pt modelId="{CECF2675-DFF9-46C2-BACD-C4BD7C490227}" type="pres">
      <dgm:prSet presAssocID="{C562DE70-22B0-4B30-834D-6F905C1F2492}" presName="childShape" presStyleCnt="0"/>
      <dgm:spPr/>
    </dgm:pt>
  </dgm:ptLst>
  <dgm:cxnLst>
    <dgm:cxn modelId="{474AA704-86C1-47F1-8528-13813FB7F1BD}" type="presOf" srcId="{7C9A58B7-129A-4187-B047-407442857731}" destId="{F660BC38-371F-41BB-B716-6A403269787B}" srcOrd="1" destOrd="0" presId="urn:microsoft.com/office/officeart/2005/8/layout/hierarchy3"/>
    <dgm:cxn modelId="{15CF8E05-D2BA-4D10-944A-FCBD731A341C}" type="presOf" srcId="{7C9A58B7-129A-4187-B047-407442857731}" destId="{3E78D269-F847-4639-A021-E1D728383047}" srcOrd="0" destOrd="0" presId="urn:microsoft.com/office/officeart/2005/8/layout/hierarchy3"/>
    <dgm:cxn modelId="{ACD89D1C-0AE7-420D-9E97-16C2E96987D5}" srcId="{9329C239-A99A-4F26-8445-337B36277CB1}" destId="{DAD51780-4693-4E0C-99D3-1A3135B1A647}" srcOrd="2" destOrd="0" parTransId="{2176F740-07C2-4ACF-842B-D5FB7B310A8F}" sibTransId="{0CD9AF68-9CC5-46A0-B41A-8A8A33665AE1}"/>
    <dgm:cxn modelId="{41D2AF1D-45BD-421F-A9C1-257D64478753}" srcId="{DAD51780-4693-4E0C-99D3-1A3135B1A647}" destId="{FC798739-76AB-4777-BC71-C47314804413}" srcOrd="0" destOrd="0" parTransId="{B93071B0-D3BD-4431-AC30-D8CAA1A3B592}" sibTransId="{DEEC1589-CA36-4AAB-8781-D126D290C754}"/>
    <dgm:cxn modelId="{3B24DB2F-0DD4-4E39-AE37-44CAB535C301}" srcId="{9329C239-A99A-4F26-8445-337B36277CB1}" destId="{C562DE70-22B0-4B30-834D-6F905C1F2492}" srcOrd="3" destOrd="0" parTransId="{A80E4D8E-C032-4CA9-9138-ABAB1BD8F21B}" sibTransId="{307FEB87-3826-4F43-8C71-92CA311FA9AF}"/>
    <dgm:cxn modelId="{4A46DD5D-30E1-4749-8166-3B4BFCDC6475}" srcId="{9329C239-A99A-4F26-8445-337B36277CB1}" destId="{7C9A58B7-129A-4187-B047-407442857731}" srcOrd="0" destOrd="0" parTransId="{ADF184F5-F7AE-40DD-8D43-4D09B0C3E0F7}" sibTransId="{FA17B8F8-39AB-4F6D-8E75-C7C6B0F6A436}"/>
    <dgm:cxn modelId="{F1D9DC5E-C524-4179-BA3D-2CCF0CA0DC48}" type="presOf" srcId="{C562DE70-22B0-4B30-834D-6F905C1F2492}" destId="{4DE14A38-718D-4963-9821-D11824EDDFA6}" srcOrd="0" destOrd="0" presId="urn:microsoft.com/office/officeart/2005/8/layout/hierarchy3"/>
    <dgm:cxn modelId="{879FE963-4232-46FC-99FA-57F88F638599}" type="presOf" srcId="{DAD51780-4693-4E0C-99D3-1A3135B1A647}" destId="{BE7529CA-8CA0-4698-AE0F-DC2109F6F3D1}" srcOrd="1" destOrd="0" presId="urn:microsoft.com/office/officeart/2005/8/layout/hierarchy3"/>
    <dgm:cxn modelId="{72180A76-34DA-4EA5-BE09-13EFC28E7AA7}" type="presOf" srcId="{FC798739-76AB-4777-BC71-C47314804413}" destId="{E1A2E792-F113-49A4-A0C7-C9AC7D5DFAF9}" srcOrd="0" destOrd="0" presId="urn:microsoft.com/office/officeart/2005/8/layout/hierarchy3"/>
    <dgm:cxn modelId="{1CFD6884-8E30-4478-B6EF-4C7B40ED3882}" type="presOf" srcId="{C562DE70-22B0-4B30-834D-6F905C1F2492}" destId="{46052E49-C68D-4533-9B79-58738745075F}" srcOrd="1" destOrd="0" presId="urn:microsoft.com/office/officeart/2005/8/layout/hierarchy3"/>
    <dgm:cxn modelId="{881CCB85-E634-4C6C-8B10-54394EB715EB}" type="presOf" srcId="{B93071B0-D3BD-4431-AC30-D8CAA1A3B592}" destId="{D069BA1A-71CA-4617-8ECA-1CE9BEEF8744}" srcOrd="0" destOrd="0" presId="urn:microsoft.com/office/officeart/2005/8/layout/hierarchy3"/>
    <dgm:cxn modelId="{4082D393-2C14-4C48-BE99-C20ACE53237D}" srcId="{9329C239-A99A-4F26-8445-337B36277CB1}" destId="{ADC2920A-2596-40D8-A5EC-9CD6DD7BBBF4}" srcOrd="1" destOrd="0" parTransId="{F99111BC-5C04-4B38-993D-1BA74C259A8F}" sibTransId="{60895CE7-8BBE-45CB-B9CC-FDD77B2EB1BE}"/>
    <dgm:cxn modelId="{A05AFCC0-8B73-4D12-AA11-5FE9E4C4060E}" type="presOf" srcId="{ADC2920A-2596-40D8-A5EC-9CD6DD7BBBF4}" destId="{F4C562D4-4F39-47BE-B1A9-BF1C06D698ED}" srcOrd="1" destOrd="0" presId="urn:microsoft.com/office/officeart/2005/8/layout/hierarchy3"/>
    <dgm:cxn modelId="{A936E0C2-8903-4E15-9D0A-5F41B4639EDB}" type="presOf" srcId="{DAD51780-4693-4E0C-99D3-1A3135B1A647}" destId="{87813DEF-8C29-40D9-B49C-BFB83B87AE8D}" srcOrd="0" destOrd="0" presId="urn:microsoft.com/office/officeart/2005/8/layout/hierarchy3"/>
    <dgm:cxn modelId="{DBFA27CE-E5FE-410E-A671-A3087AD38654}" type="presOf" srcId="{9329C239-A99A-4F26-8445-337B36277CB1}" destId="{4AE4DC4A-7507-4466-8087-9373D8BFB77E}" srcOrd="0" destOrd="0" presId="urn:microsoft.com/office/officeart/2005/8/layout/hierarchy3"/>
    <dgm:cxn modelId="{A19271D9-2241-418A-880D-9103618328DA}" type="presOf" srcId="{ADC2920A-2596-40D8-A5EC-9CD6DD7BBBF4}" destId="{71CE3EBD-1058-4A03-91B9-99FAD6F977BA}" srcOrd="0" destOrd="0" presId="urn:microsoft.com/office/officeart/2005/8/layout/hierarchy3"/>
    <dgm:cxn modelId="{34917669-3022-4B5C-8403-4CA90008FAA4}" type="presParOf" srcId="{4AE4DC4A-7507-4466-8087-9373D8BFB77E}" destId="{71ACE834-002D-46A0-AA0F-28F72BC62C9F}" srcOrd="0" destOrd="0" presId="urn:microsoft.com/office/officeart/2005/8/layout/hierarchy3"/>
    <dgm:cxn modelId="{CE61A700-CE13-4D5F-9291-EA28A16490AC}" type="presParOf" srcId="{71ACE834-002D-46A0-AA0F-28F72BC62C9F}" destId="{4EA37A6A-2033-4F16-8AF0-B5768A1AAE8B}" srcOrd="0" destOrd="0" presId="urn:microsoft.com/office/officeart/2005/8/layout/hierarchy3"/>
    <dgm:cxn modelId="{0745E5AD-DE37-4A75-A237-45FA60C386EE}" type="presParOf" srcId="{4EA37A6A-2033-4F16-8AF0-B5768A1AAE8B}" destId="{3E78D269-F847-4639-A021-E1D728383047}" srcOrd="0" destOrd="0" presId="urn:microsoft.com/office/officeart/2005/8/layout/hierarchy3"/>
    <dgm:cxn modelId="{995D3760-C3AF-4871-8CBC-0120C78493D5}" type="presParOf" srcId="{4EA37A6A-2033-4F16-8AF0-B5768A1AAE8B}" destId="{F660BC38-371F-41BB-B716-6A403269787B}" srcOrd="1" destOrd="0" presId="urn:microsoft.com/office/officeart/2005/8/layout/hierarchy3"/>
    <dgm:cxn modelId="{F4A67B69-5CCB-4BB8-820B-B8D2A3C1FEDE}" type="presParOf" srcId="{71ACE834-002D-46A0-AA0F-28F72BC62C9F}" destId="{0FFE2E14-229F-4E3D-A6CA-FE38BB50EA99}" srcOrd="1" destOrd="0" presId="urn:microsoft.com/office/officeart/2005/8/layout/hierarchy3"/>
    <dgm:cxn modelId="{C27684AC-B8F9-437E-ADA5-A8B1EBBA71E3}" type="presParOf" srcId="{4AE4DC4A-7507-4466-8087-9373D8BFB77E}" destId="{E1DE0C77-2C3D-43C6-922A-E9B21A60DD8A}" srcOrd="1" destOrd="0" presId="urn:microsoft.com/office/officeart/2005/8/layout/hierarchy3"/>
    <dgm:cxn modelId="{A2DBEC86-98C1-4066-95BF-E68498238920}" type="presParOf" srcId="{E1DE0C77-2C3D-43C6-922A-E9B21A60DD8A}" destId="{4C084841-0CAA-4E6C-BEB0-FDF27E125DF3}" srcOrd="0" destOrd="0" presId="urn:microsoft.com/office/officeart/2005/8/layout/hierarchy3"/>
    <dgm:cxn modelId="{3AB2B177-569B-48D4-8A35-5C863AD7745F}" type="presParOf" srcId="{4C084841-0CAA-4E6C-BEB0-FDF27E125DF3}" destId="{71CE3EBD-1058-4A03-91B9-99FAD6F977BA}" srcOrd="0" destOrd="0" presId="urn:microsoft.com/office/officeart/2005/8/layout/hierarchy3"/>
    <dgm:cxn modelId="{33134F98-DBD3-46B1-8BB0-FC18F84F3A0D}" type="presParOf" srcId="{4C084841-0CAA-4E6C-BEB0-FDF27E125DF3}" destId="{F4C562D4-4F39-47BE-B1A9-BF1C06D698ED}" srcOrd="1" destOrd="0" presId="urn:microsoft.com/office/officeart/2005/8/layout/hierarchy3"/>
    <dgm:cxn modelId="{683B06A4-CA85-484F-8650-7E4B989DC981}" type="presParOf" srcId="{E1DE0C77-2C3D-43C6-922A-E9B21A60DD8A}" destId="{D2B7F25C-9F70-40D9-81D9-7CE941012E4D}" srcOrd="1" destOrd="0" presId="urn:microsoft.com/office/officeart/2005/8/layout/hierarchy3"/>
    <dgm:cxn modelId="{2AE071CB-0C4A-44E7-B7A5-DA6AD9790FA5}" type="presParOf" srcId="{4AE4DC4A-7507-4466-8087-9373D8BFB77E}" destId="{A26E4DE2-DCAD-4E1C-8474-6AAA5DF8B5B8}" srcOrd="2" destOrd="0" presId="urn:microsoft.com/office/officeart/2005/8/layout/hierarchy3"/>
    <dgm:cxn modelId="{171C309E-D145-4FBD-9595-CFB8D2E03363}" type="presParOf" srcId="{A26E4DE2-DCAD-4E1C-8474-6AAA5DF8B5B8}" destId="{9836DECE-03D3-44F5-8182-558E05BB82CE}" srcOrd="0" destOrd="0" presId="urn:microsoft.com/office/officeart/2005/8/layout/hierarchy3"/>
    <dgm:cxn modelId="{112CA493-027A-4A3A-9E0E-EAC094241216}" type="presParOf" srcId="{9836DECE-03D3-44F5-8182-558E05BB82CE}" destId="{87813DEF-8C29-40D9-B49C-BFB83B87AE8D}" srcOrd="0" destOrd="0" presId="urn:microsoft.com/office/officeart/2005/8/layout/hierarchy3"/>
    <dgm:cxn modelId="{992BD5AB-34C2-4CFD-98B7-83647217CD1F}" type="presParOf" srcId="{9836DECE-03D3-44F5-8182-558E05BB82CE}" destId="{BE7529CA-8CA0-4698-AE0F-DC2109F6F3D1}" srcOrd="1" destOrd="0" presId="urn:microsoft.com/office/officeart/2005/8/layout/hierarchy3"/>
    <dgm:cxn modelId="{59542958-A86E-49C4-AE5A-632ADB6601F7}" type="presParOf" srcId="{A26E4DE2-DCAD-4E1C-8474-6AAA5DF8B5B8}" destId="{9D5E42C7-3BB3-4FBB-9E36-7DD6AEBB61D5}" srcOrd="1" destOrd="0" presId="urn:microsoft.com/office/officeart/2005/8/layout/hierarchy3"/>
    <dgm:cxn modelId="{F9CA8AF9-B7F9-4D2A-A0BE-0011266680A6}" type="presParOf" srcId="{9D5E42C7-3BB3-4FBB-9E36-7DD6AEBB61D5}" destId="{D069BA1A-71CA-4617-8ECA-1CE9BEEF8744}" srcOrd="0" destOrd="0" presId="urn:microsoft.com/office/officeart/2005/8/layout/hierarchy3"/>
    <dgm:cxn modelId="{ED800763-592A-4A2E-B097-38D12534506C}" type="presParOf" srcId="{9D5E42C7-3BB3-4FBB-9E36-7DD6AEBB61D5}" destId="{E1A2E792-F113-49A4-A0C7-C9AC7D5DFAF9}" srcOrd="1" destOrd="0" presId="urn:microsoft.com/office/officeart/2005/8/layout/hierarchy3"/>
    <dgm:cxn modelId="{0F507F8C-B2AC-489C-A574-D0B56B150353}" type="presParOf" srcId="{4AE4DC4A-7507-4466-8087-9373D8BFB77E}" destId="{732FEAB3-855A-4AE9-9ED9-DC2F9711A9C0}" srcOrd="3" destOrd="0" presId="urn:microsoft.com/office/officeart/2005/8/layout/hierarchy3"/>
    <dgm:cxn modelId="{B9AF0F28-B9F7-450C-829B-38F3E02C2689}" type="presParOf" srcId="{732FEAB3-855A-4AE9-9ED9-DC2F9711A9C0}" destId="{7CF3A4AD-7895-4F84-A99F-41C69FD6672D}" srcOrd="0" destOrd="0" presId="urn:microsoft.com/office/officeart/2005/8/layout/hierarchy3"/>
    <dgm:cxn modelId="{83271751-AA4A-4F0D-975F-D10760FCD6CB}" type="presParOf" srcId="{7CF3A4AD-7895-4F84-A99F-41C69FD6672D}" destId="{4DE14A38-718D-4963-9821-D11824EDDFA6}" srcOrd="0" destOrd="0" presId="urn:microsoft.com/office/officeart/2005/8/layout/hierarchy3"/>
    <dgm:cxn modelId="{9C0A0061-0FA1-4F14-BBEB-D7530074D898}" type="presParOf" srcId="{7CF3A4AD-7895-4F84-A99F-41C69FD6672D}" destId="{46052E49-C68D-4533-9B79-58738745075F}" srcOrd="1" destOrd="0" presId="urn:microsoft.com/office/officeart/2005/8/layout/hierarchy3"/>
    <dgm:cxn modelId="{66135D88-B4F0-4C25-B052-9CE6E06D1D20}" type="presParOf" srcId="{732FEAB3-855A-4AE9-9ED9-DC2F9711A9C0}" destId="{CECF2675-DFF9-46C2-BACD-C4BD7C49022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399459-0FE1-4B8C-858D-6DE59E489A8C}">
      <dsp:nvSpPr>
        <dsp:cNvPr id="0" name=""/>
        <dsp:cNvSpPr/>
      </dsp:nvSpPr>
      <dsp:spPr>
        <a:xfrm>
          <a:off x="1057274" y="1033537"/>
          <a:ext cx="845820" cy="7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C456CB-1D7A-4763-A817-C7A873AA1AA6}">
      <dsp:nvSpPr>
        <dsp:cNvPr id="0" name=""/>
        <dsp:cNvSpPr/>
      </dsp:nvSpPr>
      <dsp:spPr>
        <a:xfrm>
          <a:off x="1953844" y="962524"/>
          <a:ext cx="97269" cy="182599"/>
        </a:xfrm>
        <a:prstGeom prst="chevron">
          <a:avLst>
            <a:gd name="adj" fmla="val 90000"/>
          </a:avLst>
        </a:prstGeom>
        <a:solidFill>
          <a:schemeClr val="accent2">
            <a:tint val="40000"/>
            <a:alpha val="90000"/>
            <a:hueOff val="456893"/>
            <a:satOff val="-398"/>
            <a:lumOff val="-1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456893"/>
              <a:satOff val="-398"/>
              <a:lumOff val="-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0D167E-0D47-462D-9AC0-B8A713D4B295}">
      <dsp:nvSpPr>
        <dsp:cNvPr id="0" name=""/>
        <dsp:cNvSpPr/>
      </dsp:nvSpPr>
      <dsp:spPr>
        <a:xfrm>
          <a:off x="526811" y="608837"/>
          <a:ext cx="849472" cy="84947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964" tIns="32964" rIns="32964" bIns="32964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1</a:t>
          </a:r>
        </a:p>
      </dsp:txBody>
      <dsp:txXfrm>
        <a:off x="651213" y="733239"/>
        <a:ext cx="600668" cy="600668"/>
      </dsp:txXfrm>
    </dsp:sp>
    <dsp:sp modelId="{C2D71356-D107-4059-97D8-70C153D9FD5A}">
      <dsp:nvSpPr>
        <dsp:cNvPr id="0" name=""/>
        <dsp:cNvSpPr/>
      </dsp:nvSpPr>
      <dsp:spPr>
        <a:xfrm>
          <a:off x="0" y="1623821"/>
          <a:ext cx="1903095" cy="29484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913786"/>
            <a:satOff val="-796"/>
            <a:lumOff val="-1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913786"/>
              <a:satOff val="-796"/>
              <a:lumOff val="-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118" tIns="165100" rIns="150118" bIns="1651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In the U.S. alone, there is an average of 43,864 flights daily with 5,000 aircraft in the sky at any given time.</a:t>
          </a:r>
        </a:p>
      </dsp:txBody>
      <dsp:txXfrm>
        <a:off x="0" y="2004440"/>
        <a:ext cx="1903095" cy="2567781"/>
      </dsp:txXfrm>
    </dsp:sp>
    <dsp:sp modelId="{F44F552A-73A6-42A7-9C5A-2D015A1429A4}">
      <dsp:nvSpPr>
        <dsp:cNvPr id="0" name=""/>
        <dsp:cNvSpPr/>
      </dsp:nvSpPr>
      <dsp:spPr>
        <a:xfrm>
          <a:off x="2114549" y="1033763"/>
          <a:ext cx="1903095" cy="72"/>
        </a:xfrm>
        <a:prstGeom prst="rect">
          <a:avLst/>
        </a:prstGeom>
        <a:solidFill>
          <a:schemeClr val="accent2">
            <a:tint val="40000"/>
            <a:alpha val="90000"/>
            <a:hueOff val="1370678"/>
            <a:satOff val="-1194"/>
            <a:lumOff val="-2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370678"/>
              <a:satOff val="-1194"/>
              <a:lumOff val="-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69F7BF-32C6-4904-86D6-B3AB720827B9}">
      <dsp:nvSpPr>
        <dsp:cNvPr id="0" name=""/>
        <dsp:cNvSpPr/>
      </dsp:nvSpPr>
      <dsp:spPr>
        <a:xfrm>
          <a:off x="4068394" y="962713"/>
          <a:ext cx="97269" cy="182794"/>
        </a:xfrm>
        <a:prstGeom prst="chevron">
          <a:avLst>
            <a:gd name="adj" fmla="val 90000"/>
          </a:avLst>
        </a:prstGeom>
        <a:solidFill>
          <a:schemeClr val="accent2">
            <a:tint val="40000"/>
            <a:alpha val="90000"/>
            <a:hueOff val="1827571"/>
            <a:satOff val="-1592"/>
            <a:lumOff val="-2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827571"/>
              <a:satOff val="-1592"/>
              <a:lumOff val="-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E1CAB3-477D-4B9E-BEDE-F44DBE772FE5}">
      <dsp:nvSpPr>
        <dsp:cNvPr id="0" name=""/>
        <dsp:cNvSpPr/>
      </dsp:nvSpPr>
      <dsp:spPr>
        <a:xfrm>
          <a:off x="2641361" y="609063"/>
          <a:ext cx="849472" cy="849472"/>
        </a:xfrm>
        <a:prstGeom prst="ellipse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964" tIns="32964" rIns="32964" bIns="32964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2</a:t>
          </a:r>
        </a:p>
      </dsp:txBody>
      <dsp:txXfrm>
        <a:off x="2765763" y="733465"/>
        <a:ext cx="600668" cy="600668"/>
      </dsp:txXfrm>
    </dsp:sp>
    <dsp:sp modelId="{2F9205D2-9DFE-4D21-8228-33981BDA85C7}">
      <dsp:nvSpPr>
        <dsp:cNvPr id="0" name=""/>
        <dsp:cNvSpPr/>
      </dsp:nvSpPr>
      <dsp:spPr>
        <a:xfrm>
          <a:off x="2114549" y="1624362"/>
          <a:ext cx="1903095" cy="29484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2284464"/>
            <a:satOff val="-1990"/>
            <a:lumOff val="-3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2284464"/>
              <a:satOff val="-1990"/>
              <a:lumOff val="-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118" tIns="165100" rIns="150118" bIns="1651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This means there are over 100,000 pilots employed at any given time in America.</a:t>
          </a:r>
        </a:p>
      </dsp:txBody>
      <dsp:txXfrm>
        <a:off x="2114549" y="2004981"/>
        <a:ext cx="1903095" cy="2567781"/>
      </dsp:txXfrm>
    </dsp:sp>
    <dsp:sp modelId="{4F03BA88-9208-44C4-B40E-EB36402EBFD1}">
      <dsp:nvSpPr>
        <dsp:cNvPr id="0" name=""/>
        <dsp:cNvSpPr/>
      </dsp:nvSpPr>
      <dsp:spPr>
        <a:xfrm>
          <a:off x="4229100" y="1033763"/>
          <a:ext cx="1903095" cy="72"/>
        </a:xfrm>
        <a:prstGeom prst="rect">
          <a:avLst/>
        </a:prstGeom>
        <a:solidFill>
          <a:schemeClr val="accent2">
            <a:tint val="40000"/>
            <a:alpha val="90000"/>
            <a:hueOff val="2741357"/>
            <a:satOff val="-2388"/>
            <a:lumOff val="-3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2741357"/>
              <a:satOff val="-2388"/>
              <a:lumOff val="-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18818B-B060-45CB-9413-F4206DE40F54}">
      <dsp:nvSpPr>
        <dsp:cNvPr id="0" name=""/>
        <dsp:cNvSpPr/>
      </dsp:nvSpPr>
      <dsp:spPr>
        <a:xfrm>
          <a:off x="6182944" y="962713"/>
          <a:ext cx="97269" cy="182794"/>
        </a:xfrm>
        <a:prstGeom prst="chevron">
          <a:avLst>
            <a:gd name="adj" fmla="val 90000"/>
          </a:avLst>
        </a:prstGeom>
        <a:solidFill>
          <a:schemeClr val="accent2">
            <a:tint val="40000"/>
            <a:alpha val="90000"/>
            <a:hueOff val="3198249"/>
            <a:satOff val="-2786"/>
            <a:lumOff val="-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3198249"/>
              <a:satOff val="-2786"/>
              <a:lumOff val="-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CADF81-C60F-4EE4-AD59-8CA3D2815516}">
      <dsp:nvSpPr>
        <dsp:cNvPr id="0" name=""/>
        <dsp:cNvSpPr/>
      </dsp:nvSpPr>
      <dsp:spPr>
        <a:xfrm>
          <a:off x="4755911" y="609063"/>
          <a:ext cx="849472" cy="849472"/>
        </a:xfrm>
        <a:prstGeom prst="ellipse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964" tIns="32964" rIns="32964" bIns="32964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3</a:t>
          </a:r>
        </a:p>
      </dsp:txBody>
      <dsp:txXfrm>
        <a:off x="4880313" y="733465"/>
        <a:ext cx="600668" cy="600668"/>
      </dsp:txXfrm>
    </dsp:sp>
    <dsp:sp modelId="{F9532E10-3C3A-42AA-85E5-165A3C2F2D0D}">
      <dsp:nvSpPr>
        <dsp:cNvPr id="0" name=""/>
        <dsp:cNvSpPr/>
      </dsp:nvSpPr>
      <dsp:spPr>
        <a:xfrm>
          <a:off x="4229100" y="1624362"/>
          <a:ext cx="1903095" cy="29484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3655142"/>
            <a:satOff val="-3184"/>
            <a:lumOff val="-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3655142"/>
              <a:satOff val="-3184"/>
              <a:lumOff val="-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118" tIns="165100" rIns="150118" bIns="1651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It’s estimated that more than 42% of active pilots will retire in the next 10 years.</a:t>
          </a:r>
        </a:p>
      </dsp:txBody>
      <dsp:txXfrm>
        <a:off x="4229100" y="2004981"/>
        <a:ext cx="1903095" cy="2567781"/>
      </dsp:txXfrm>
    </dsp:sp>
    <dsp:sp modelId="{0C7871CE-DB13-4802-8FDF-6C7741335D03}">
      <dsp:nvSpPr>
        <dsp:cNvPr id="0" name=""/>
        <dsp:cNvSpPr/>
      </dsp:nvSpPr>
      <dsp:spPr>
        <a:xfrm>
          <a:off x="6343649" y="1033763"/>
          <a:ext cx="951547" cy="72"/>
        </a:xfrm>
        <a:prstGeom prst="rect">
          <a:avLst/>
        </a:prstGeom>
        <a:solidFill>
          <a:schemeClr val="accent2">
            <a:tint val="40000"/>
            <a:alpha val="90000"/>
            <a:hueOff val="4112035"/>
            <a:satOff val="-3582"/>
            <a:lumOff val="-5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4112035"/>
              <a:satOff val="-3582"/>
              <a:lumOff val="-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F876C2-270F-44AD-935E-544748726C6C}">
      <dsp:nvSpPr>
        <dsp:cNvPr id="0" name=""/>
        <dsp:cNvSpPr/>
      </dsp:nvSpPr>
      <dsp:spPr>
        <a:xfrm>
          <a:off x="6870461" y="609063"/>
          <a:ext cx="849472" cy="849472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964" tIns="32964" rIns="32964" bIns="32964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4</a:t>
          </a:r>
        </a:p>
      </dsp:txBody>
      <dsp:txXfrm>
        <a:off x="6994863" y="733465"/>
        <a:ext cx="600668" cy="600668"/>
      </dsp:txXfrm>
    </dsp:sp>
    <dsp:sp modelId="{6A255B54-6BB2-42D6-9DF5-CEFF39624BA4}">
      <dsp:nvSpPr>
        <dsp:cNvPr id="0" name=""/>
        <dsp:cNvSpPr/>
      </dsp:nvSpPr>
      <dsp:spPr>
        <a:xfrm>
          <a:off x="6343649" y="1624362"/>
          <a:ext cx="1903095" cy="29484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118" tIns="165100" rIns="150118" bIns="1651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The industry will need 637,000 new pilots.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i="1" kern="1200" dirty="0"/>
            <a:t>That is 87 per year or one every 15 minutes!</a:t>
          </a:r>
          <a:r>
            <a:rPr lang="en-US" sz="1100" kern="1200" dirty="0"/>
            <a:t>	 </a:t>
          </a:r>
        </a:p>
      </dsp:txBody>
      <dsp:txXfrm>
        <a:off x="6343649" y="2004981"/>
        <a:ext cx="1903095" cy="25677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094AF-9339-4B87-A438-77D41E52C62C}">
      <dsp:nvSpPr>
        <dsp:cNvPr id="0" name=""/>
        <dsp:cNvSpPr/>
      </dsp:nvSpPr>
      <dsp:spPr>
        <a:xfrm>
          <a:off x="0" y="1255918"/>
          <a:ext cx="2218134" cy="14085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D78912-2F48-4F6E-84DA-BCC977B8EF69}">
      <dsp:nvSpPr>
        <dsp:cNvPr id="0" name=""/>
        <dsp:cNvSpPr/>
      </dsp:nvSpPr>
      <dsp:spPr>
        <a:xfrm>
          <a:off x="246459" y="1490054"/>
          <a:ext cx="2218134" cy="14085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Pilot Training and Checking</a:t>
          </a:r>
        </a:p>
      </dsp:txBody>
      <dsp:txXfrm>
        <a:off x="287713" y="1531308"/>
        <a:ext cx="2135626" cy="1326007"/>
      </dsp:txXfrm>
    </dsp:sp>
    <dsp:sp modelId="{3227ED13-632A-48AA-8C44-F857BB221141}">
      <dsp:nvSpPr>
        <dsp:cNvPr id="0" name=""/>
        <dsp:cNvSpPr/>
      </dsp:nvSpPr>
      <dsp:spPr>
        <a:xfrm>
          <a:off x="2711053" y="1255918"/>
          <a:ext cx="2218134" cy="14085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00DF7D-7A98-4B98-81E5-B1F37BD58D02}">
      <dsp:nvSpPr>
        <dsp:cNvPr id="0" name=""/>
        <dsp:cNvSpPr/>
      </dsp:nvSpPr>
      <dsp:spPr>
        <a:xfrm>
          <a:off x="2957512" y="1490054"/>
          <a:ext cx="2218134" cy="14085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Cabin Crew Training</a:t>
          </a:r>
        </a:p>
      </dsp:txBody>
      <dsp:txXfrm>
        <a:off x="2998766" y="1531308"/>
        <a:ext cx="2135626" cy="1326007"/>
      </dsp:txXfrm>
    </dsp:sp>
    <dsp:sp modelId="{9036D338-91C3-44C7-9AA4-292EB626DBAE}">
      <dsp:nvSpPr>
        <dsp:cNvPr id="0" name=""/>
        <dsp:cNvSpPr/>
      </dsp:nvSpPr>
      <dsp:spPr>
        <a:xfrm>
          <a:off x="5422106" y="1255918"/>
          <a:ext cx="2218134" cy="14085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4E3B11-59F1-453C-99D9-F0A31A964898}">
      <dsp:nvSpPr>
        <dsp:cNvPr id="0" name=""/>
        <dsp:cNvSpPr/>
      </dsp:nvSpPr>
      <dsp:spPr>
        <a:xfrm>
          <a:off x="5668565" y="1490054"/>
          <a:ext cx="2218134" cy="14085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Maintenance Training</a:t>
          </a:r>
        </a:p>
      </dsp:txBody>
      <dsp:txXfrm>
        <a:off x="5709819" y="1531308"/>
        <a:ext cx="2135626" cy="13260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A5EC54-73F6-4E1C-B428-9F3C3CA0205F}">
      <dsp:nvSpPr>
        <dsp:cNvPr id="0" name=""/>
        <dsp:cNvSpPr/>
      </dsp:nvSpPr>
      <dsp:spPr>
        <a:xfrm>
          <a:off x="348" y="1099965"/>
          <a:ext cx="2772667" cy="105338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More bankruptcies.</a:t>
          </a:r>
        </a:p>
      </dsp:txBody>
      <dsp:txXfrm>
        <a:off x="527040" y="1099965"/>
        <a:ext cx="1719284" cy="1053383"/>
      </dsp:txXfrm>
    </dsp:sp>
    <dsp:sp modelId="{A5671978-B7FD-4222-8902-E2E467BB7FBE}">
      <dsp:nvSpPr>
        <dsp:cNvPr id="0" name=""/>
        <dsp:cNvSpPr/>
      </dsp:nvSpPr>
      <dsp:spPr>
        <a:xfrm>
          <a:off x="348" y="2285022"/>
          <a:ext cx="2218134" cy="769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Republic filed in Feb 2016 citing pilot shortage as a factor.</a:t>
          </a:r>
        </a:p>
      </dsp:txBody>
      <dsp:txXfrm>
        <a:off x="348" y="2285022"/>
        <a:ext cx="2218134" cy="769500"/>
      </dsp:txXfrm>
    </dsp:sp>
    <dsp:sp modelId="{3164EB44-D1F2-4F3C-8F3A-CC56B6BBB525}">
      <dsp:nvSpPr>
        <dsp:cNvPr id="0" name=""/>
        <dsp:cNvSpPr/>
      </dsp:nvSpPr>
      <dsp:spPr>
        <a:xfrm>
          <a:off x="2557016" y="1099965"/>
          <a:ext cx="2772667" cy="1053383"/>
        </a:xfrm>
        <a:prstGeom prst="chevron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Elimination of service to smaller cities.</a:t>
          </a:r>
        </a:p>
      </dsp:txBody>
      <dsp:txXfrm>
        <a:off x="3083708" y="1099965"/>
        <a:ext cx="1719284" cy="1053383"/>
      </dsp:txXfrm>
    </dsp:sp>
    <dsp:sp modelId="{C02505DD-FCA7-47CA-93A9-127C15743778}">
      <dsp:nvSpPr>
        <dsp:cNvPr id="0" name=""/>
        <dsp:cNvSpPr/>
      </dsp:nvSpPr>
      <dsp:spPr>
        <a:xfrm>
          <a:off x="5113683" y="1099965"/>
          <a:ext cx="2772667" cy="1053383"/>
        </a:xfrm>
        <a:prstGeom prst="chevron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Estimated 2/3 of today’s regional fleet being parked.</a:t>
          </a:r>
        </a:p>
      </dsp:txBody>
      <dsp:txXfrm>
        <a:off x="5640375" y="1099965"/>
        <a:ext cx="1719284" cy="10533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E959ED-F6DC-441F-8764-C11F50C6F408}">
      <dsp:nvSpPr>
        <dsp:cNvPr id="0" name=""/>
        <dsp:cNvSpPr/>
      </dsp:nvSpPr>
      <dsp:spPr>
        <a:xfrm>
          <a:off x="0" y="418751"/>
          <a:ext cx="2691370" cy="336293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848" tIns="0" rIns="265848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The World Airline Training Summit, dedicated solely to the future of the airline industry.</a:t>
          </a:r>
        </a:p>
      </dsp:txBody>
      <dsp:txXfrm>
        <a:off x="0" y="1763924"/>
        <a:ext cx="2691370" cy="2017759"/>
      </dsp:txXfrm>
    </dsp:sp>
    <dsp:sp modelId="{C057B917-7C7E-4821-8977-F4EC38EA4A73}">
      <dsp:nvSpPr>
        <dsp:cNvPr id="0" name=""/>
        <dsp:cNvSpPr/>
      </dsp:nvSpPr>
      <dsp:spPr>
        <a:xfrm>
          <a:off x="2343" y="555026"/>
          <a:ext cx="2944951" cy="145172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848" tIns="165100" rIns="265848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  <a:endParaRPr lang="en-US" sz="6600" kern="1200" dirty="0"/>
        </a:p>
      </dsp:txBody>
      <dsp:txXfrm>
        <a:off x="2343" y="555026"/>
        <a:ext cx="2944951" cy="1451725"/>
      </dsp:txXfrm>
    </dsp:sp>
    <dsp:sp modelId="{650EE0CA-5890-455D-A84F-4ADE5CF3710A}">
      <dsp:nvSpPr>
        <dsp:cNvPr id="0" name=""/>
        <dsp:cNvSpPr/>
      </dsp:nvSpPr>
      <dsp:spPr>
        <a:xfrm>
          <a:off x="3189438" y="472831"/>
          <a:ext cx="2691370" cy="3300955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848" tIns="0" rIns="265848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Brings together the global aviation training community and delivers five conference streams alongside the sector’s biggest tradeshow.</a:t>
          </a:r>
        </a:p>
      </dsp:txBody>
      <dsp:txXfrm>
        <a:off x="3189438" y="1793214"/>
        <a:ext cx="2691370" cy="1980573"/>
      </dsp:txXfrm>
    </dsp:sp>
    <dsp:sp modelId="{58258997-9683-41CF-BB06-70C7B140D015}">
      <dsp:nvSpPr>
        <dsp:cNvPr id="0" name=""/>
        <dsp:cNvSpPr/>
      </dsp:nvSpPr>
      <dsp:spPr>
        <a:xfrm>
          <a:off x="3162605" y="590681"/>
          <a:ext cx="2691370" cy="129185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848" tIns="165100" rIns="265848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02</a:t>
          </a:r>
          <a:endParaRPr lang="en-US" sz="6600" kern="1200" dirty="0"/>
        </a:p>
      </dsp:txBody>
      <dsp:txXfrm>
        <a:off x="3162605" y="590681"/>
        <a:ext cx="2691370" cy="1291857"/>
      </dsp:txXfrm>
    </dsp:sp>
    <dsp:sp modelId="{5DC77E45-27C3-430A-9497-C7F8188D6719}">
      <dsp:nvSpPr>
        <dsp:cNvPr id="0" name=""/>
        <dsp:cNvSpPr/>
      </dsp:nvSpPr>
      <dsp:spPr>
        <a:xfrm>
          <a:off x="6071629" y="479549"/>
          <a:ext cx="2691370" cy="3229644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848" tIns="0" rIns="265848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The exposition hall is where you’ll be able to see  the newest technology and fly the latest training devices.</a:t>
          </a:r>
        </a:p>
      </dsp:txBody>
      <dsp:txXfrm>
        <a:off x="6071629" y="1771407"/>
        <a:ext cx="2691370" cy="1937786"/>
      </dsp:txXfrm>
    </dsp:sp>
    <dsp:sp modelId="{6FA4D8AE-7AA6-4793-BD76-035FE89A7110}">
      <dsp:nvSpPr>
        <dsp:cNvPr id="0" name=""/>
        <dsp:cNvSpPr/>
      </dsp:nvSpPr>
      <dsp:spPr>
        <a:xfrm>
          <a:off x="6069877" y="530003"/>
          <a:ext cx="2691370" cy="129185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848" tIns="165100" rIns="265848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03</a:t>
          </a:r>
          <a:endParaRPr lang="en-US" sz="6600" kern="1200" dirty="0"/>
        </a:p>
      </dsp:txBody>
      <dsp:txXfrm>
        <a:off x="6069877" y="530003"/>
        <a:ext cx="2691370" cy="12918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8D269-F847-4639-A021-E1D728383047}">
      <dsp:nvSpPr>
        <dsp:cNvPr id="0" name=""/>
        <dsp:cNvSpPr/>
      </dsp:nvSpPr>
      <dsp:spPr>
        <a:xfrm>
          <a:off x="1038225" y="457199"/>
          <a:ext cx="2013166" cy="11938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Specifically designed for High School and College students</a:t>
          </a:r>
        </a:p>
      </dsp:txBody>
      <dsp:txXfrm>
        <a:off x="1073193" y="492167"/>
        <a:ext cx="1943230" cy="1123955"/>
      </dsp:txXfrm>
    </dsp:sp>
    <dsp:sp modelId="{71CE3EBD-1058-4A03-91B9-99FAD6F977BA}">
      <dsp:nvSpPr>
        <dsp:cNvPr id="0" name=""/>
        <dsp:cNvSpPr/>
      </dsp:nvSpPr>
      <dsp:spPr>
        <a:xfrm>
          <a:off x="1404733" y="2520775"/>
          <a:ext cx="1739932" cy="2189293"/>
        </a:xfrm>
        <a:prstGeom prst="roundRect">
          <a:avLst>
            <a:gd name="adj" fmla="val 10000"/>
          </a:avLst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Get key insights into where the industry is going, explore opportunities, and how you can prepare yourself to join this exciting industry.</a:t>
          </a:r>
        </a:p>
      </dsp:txBody>
      <dsp:txXfrm>
        <a:off x="1455694" y="2571736"/>
        <a:ext cx="1638010" cy="2087371"/>
      </dsp:txXfrm>
    </dsp:sp>
    <dsp:sp modelId="{87813DEF-8C29-40D9-B49C-BFB83B87AE8D}">
      <dsp:nvSpPr>
        <dsp:cNvPr id="0" name=""/>
        <dsp:cNvSpPr/>
      </dsp:nvSpPr>
      <dsp:spPr>
        <a:xfrm>
          <a:off x="5105400" y="685800"/>
          <a:ext cx="1658543" cy="1072011"/>
        </a:xfrm>
        <a:prstGeom prst="roundRect">
          <a:avLst>
            <a:gd name="adj" fmla="val 10000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Have face time with the employees of some of the world’s top aviation employers. </a:t>
          </a:r>
        </a:p>
      </dsp:txBody>
      <dsp:txXfrm>
        <a:off x="5136798" y="717198"/>
        <a:ext cx="1595747" cy="1009215"/>
      </dsp:txXfrm>
    </dsp:sp>
    <dsp:sp modelId="{D069BA1A-71CA-4617-8ECA-1CE9BEEF8744}">
      <dsp:nvSpPr>
        <dsp:cNvPr id="0" name=""/>
        <dsp:cNvSpPr/>
      </dsp:nvSpPr>
      <dsp:spPr>
        <a:xfrm>
          <a:off x="5271254" y="1757812"/>
          <a:ext cx="519945" cy="761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1196"/>
              </a:lnTo>
              <a:lnTo>
                <a:pt x="519945" y="76119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A2E792-F113-49A4-A0C7-C9AC7D5DFAF9}">
      <dsp:nvSpPr>
        <dsp:cNvPr id="0" name=""/>
        <dsp:cNvSpPr/>
      </dsp:nvSpPr>
      <dsp:spPr>
        <a:xfrm>
          <a:off x="5791200" y="1979538"/>
          <a:ext cx="1980715" cy="1078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Hear first-hand how they got into the industry and what steps you can take to break into the industry yourself.</a:t>
          </a:r>
        </a:p>
      </dsp:txBody>
      <dsp:txXfrm>
        <a:off x="5822801" y="2011139"/>
        <a:ext cx="1917513" cy="1015737"/>
      </dsp:txXfrm>
    </dsp:sp>
    <dsp:sp modelId="{4DE14A38-718D-4963-9821-D11824EDDFA6}">
      <dsp:nvSpPr>
        <dsp:cNvPr id="0" name=""/>
        <dsp:cNvSpPr/>
      </dsp:nvSpPr>
      <dsp:spPr>
        <a:xfrm>
          <a:off x="4952999" y="3657599"/>
          <a:ext cx="1842971" cy="1151386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Converse with hundreds of airline experts from a variety of positions from around the world.</a:t>
          </a:r>
        </a:p>
      </dsp:txBody>
      <dsp:txXfrm>
        <a:off x="4986722" y="3691322"/>
        <a:ext cx="1775525" cy="10839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ArrowProcessNumbered">
  <dgm:title val="Linear Arrow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shape called UpArrowCallout. Also the nodes are connected by an arrow like shape emphasizing the process natur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3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op="equ"/>
      <dgm:constr type="w" for="ch" forName="sibTransComposite" refType="w" refFor="ch" refForName="compositeNode" fact="0"/>
      <dgm:constr type="w" for="des" forName="parTx"/>
      <dgm:constr type="h" for="des" forName="parTx" op="equ"/>
      <dgm:constr type="h" for="des" forName="parSh" op="equ"/>
      <dgm:constr type="w" for="des" forName="nodeText"/>
      <dgm:constr type="h" for="des" forName="nodeText" op="equ"/>
      <dgm:constr type="w" for="des" forName="parSh"/>
      <dgm:constr type="w" for="des" forName="parSh" op="equ"/>
      <dgm:constr type="primFontSz" for="des" forName="parTx" val="26"/>
      <dgm:constr type="primFontSz" for="des" forName="parTx" op="equ"/>
      <dgm:constr type="primFontSz" for="des" forName="parSh" op="equ"/>
      <dgm:constr type="primFontSz" for="des" forName="nodeText" op="equ"/>
      <dgm:constr type="secFontSz" for="des" forName="nodeText" op="equ"/>
      <dgm:constr type="primFontSz" for="des" forName="sibTransNodeCircle" op="equ"/>
      <dgm:constr type="h" for="des" forName="sibTransNodeCircle" op="equ"/>
      <dgm:constr type="w" for="des" forName="sibTransNodeCircle" op="equ"/>
      <dgm:constr type="h" for="des" forName="parTx" refType="primFontSz" refFor="des" refForName="parTx" fact="1.5"/>
      <dgm:constr type="h" for="ch" forName="compositeNode" refType="h"/>
      <dgm:constr type="h" for="des" forName="parSh" refType="w"/>
      <dgm:constr type="h" for="des" forName="nodeText" refType="primFontSz" refFor="des" refForName="parTx" fact="2.1"/>
      <dgm:constr type="h" for="des" forName="parSh" refType="h" refFor="des" refForName="parTx" op="lte" fact="1.2"/>
      <dgm:constr type="h" for="des" forName="parSh" refType="h" refFor="des" refForName="parTx" op="gte" fact="1.2"/>
    </dgm:constrLst>
    <dgm:ruleLst>
      <dgm:rule type="primFontSz" for="des" forName="parSh" val="5" fact="NaN" max="NaN"/>
    </dgm:ruleLst>
    <dgm:forEach name="Name3" axis="ch" ptType="node">
      <dgm:layoutNode name="compositeNode">
        <dgm:alg type="composite"/>
        <dgm:shape xmlns:r="http://schemas.openxmlformats.org/officeDocument/2006/relationships" r:blip="">
          <dgm:adjLst/>
        </dgm:shape>
        <dgm:presOf/>
        <dgm:choose name="Name004">
          <dgm:if name="Name5" axis="self" ptType="node" func="cnt" op="equ" val="0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/>
              <dgm:constr type="t" for="ch" forName="nodeText" refType="b" refFor="ch" refForName="parSh"/>
            </dgm:constrLst>
          </dgm:if>
          <dgm:else name="Name6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 fact="0.9"/>
              <dgm:constr type="t" for="ch" forName="nodeText" refType="b" refFor="ch" refForName="parSh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zOrderOff="1" hideGeom="1">
            <dgm:adjLst/>
          </dgm:shape>
          <dgm:presOf/>
          <dgm:constrLst>
            <dgm:constr type="h" refType="w" op="lte" fact="0.4"/>
            <dgm:constr type="h"/>
          </dgm:constrLst>
          <dgm:ruleLst>
            <dgm:rule type="h" val="INF" fact="NaN" max="NaN"/>
          </dgm:ruleLst>
        </dgm:layoutNode>
        <dgm:layoutNode name="parSh">
          <dgm:alg type="composite"/>
          <dgm:shape xmlns:r="http://schemas.openxmlformats.org/officeDocument/2006/relationships" r:blip="">
            <dgm:adjLst/>
          </dgm:shape>
          <dgm:presOf axis="self" ptType="node"/>
          <dgm:choose name="casesForFirstAndLastNode">
            <dgm:if name="ifFirstNode" axis="self" ptType="node" func="pos" op="equ" val="1">
              <dgm:choose name="removeLineWhenOnlyOneNode">
                <dgm:if name="ifOnlyOneNode" axis="followSib" ptType="node" func="cnt" op="equ" val="0">
                  <dgm:constrLst>
                    <dgm:constr type="h"/>
                    <dgm:constr type="h" for="ch" forName="lineNode" val="0.002"/>
                    <dgm:constr type="w" for="ch" forName="lineNode" refType="w" fact="0"/>
                    <dgm:constr type="w" for="ch" forName="lineArrowNode" refType="w" fact="0"/>
                    <dgm:constr type="h" for="ch" forName="lineArrowNode" refType="h" fact="0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if>
                <dgm:else name="ifMoreThanOneNode">
                  <dgm:constrLst>
                    <dgm:constr type="h"/>
                    <dgm:constr type="h" for="ch" forName="lineNode" val="0.002"/>
                    <dgm:constr type="w" for="ch" forName="lineNode" refType="w" fact="0.4"/>
                    <dgm:constr type="l" for="ch" forName="lineNode" refType="w" fact="0.5"/>
                    <dgm:constr type="w" for="ch" forName="lineArrowNode" refType="w" fact="0.046"/>
                    <dgm:constr type="h" for="ch" forName="lineArrowNode" refType="h" fact="0.18"/>
                    <dgm:constr type="l" for="ch" forName="lineArrowNode" refType="w" fact="0.924"/>
                    <dgm:constr type="t" for="ch" forName="lineArrowNode" refType="h" fact="0.18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else>
              </dgm:choose>
            </dgm:if>
            <dgm:if name="ifLastNode" axis="self" ptType="node" func="revPos" op="equ" val="1">
              <dgm:constrLst>
                <dgm:constr type="h"/>
                <dgm:constr type="h" for="ch" forName="lineNode" val="0.002"/>
                <dgm:constr type="w" for="ch" forName="lineNode" refType="w" fact="0.45"/>
                <dgm:constr type="w" for="ch" forName="lineArrowNode" refType="w" fact="0"/>
                <dgm:constr type="h" for="ch" forName="lineArrowNode" refType="h" fact="0"/>
                <dgm:constr type="ctrY" for="ch" forName="lineNode" refType="ctrY" refFor="ch" refForName="sibTransNodeCircle"/>
                <dgm:constr type="h" for="ch" forName="sibTransNodeCircle" refType="h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if>
            <dgm:else name="allOtherNodes">
              <dgm:constrLst>
                <dgm:constr type="h"/>
                <dgm:constr type="h" for="ch" forName="lineNode" val="0.002"/>
                <dgm:constr type="w" for="ch" forName="lineNode" refType="w" fact="0.9"/>
                <dgm:constr type="w" for="ch" forName="lineArrowNode" refType="w" fact="0.046"/>
                <dgm:constr type="h" for="ch" forName="lineArrowNode" refType="h" fact="0.18"/>
                <dgm:constr type="l" for="ch" forName="lineArrowNode" refType="w" fact="0.924"/>
                <dgm:constr type="t" for="ch" forName="lineArrowNode" refType="h" fact="0.18"/>
                <dgm:constr type="ctrY" for="ch" forName="lineNode" refType="ctrY" refFor="ch" refForName="sibTransNodeCircle"/>
                <dgm:constr type="h" for="ch" forName="sibTransNodeCircle" refType="h" fact="0.9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else>
          </dgm:choose>
          <dgm:layoutNode name="lineNode" styleLbl="alignAccFollowNode1">
            <dgm:alg type="sp"/>
            <dgm:shape xmlns:r="http://schemas.openxmlformats.org/officeDocument/2006/relationships" type="rect" r:blip="">
              <dgm:adjLst/>
            </dgm:shape>
            <dgm:presOf/>
            <dgm:constrLst/>
            <dgm:ruleLst/>
          </dgm:layoutNode>
          <dgm:layoutNode name="lineArrowNode" styleLbl="alignAccFollowNode1">
            <dgm:alg type="sp"/>
            <dgm:shape xmlns:r="http://schemas.openxmlformats.org/officeDocument/2006/relationships" type="chevron" r:blip="">
              <dgm:adjLst>
                <dgm:adj idx="1" val="0.9"/>
              </dgm:adjLst>
            </dgm:shape>
            <dgm:presOf/>
            <dgm:ruleLst/>
          </dgm:layoutNode>
          <dgm:forEach name="Name19" axis="followSib" ptType="sibTrans" hideLastTrans="0" cnt="1">
            <dgm:layoutNode name="sibTransNodeCircle" styleLbl="alignNode1">
              <dgm:varLst>
                <dgm:chMax val="0"/>
                <dgm:bulletEnabled/>
              </dgm:varLst>
              <dgm:presOf axis="self" ptType="sibTrans"/>
              <dgm:alg type="tx">
                <dgm:param type="txAnchorVert" val="mid"/>
                <dgm:param type="txAnchorHorzCh" val="ctr"/>
                <dgm:param type="parTxRTLAlign" val="l"/>
              </dgm:alg>
              <dgm:shape xmlns:r="http://schemas.openxmlformats.org/officeDocument/2006/relationships" type="ellipse" r:blip="">
                <dgm:adjLst/>
              </dgm:shape>
              <dgm:constrLst>
                <dgm:constr type="w" refType="h" op="equ"/>
                <dgm:constr type="primFontSz" val="60"/>
                <dgm:constr type="tMarg" refType="w" fact="0.11"/>
                <dgm:constr type="lMarg" refType="w" fact="0.11"/>
                <dgm:constr type="rMarg" refType="w" fact="0.11"/>
                <dgm:constr type="bMarg" refType="w" fact="0.11"/>
              </dgm:constrLst>
              <dgm:ruleLst>
                <dgm:rule type="primFontSz" val="14" fact="NaN" max="NaN"/>
              </dgm:ruleLst>
            </dgm:layoutNode>
            <dgm:layoutNode name="spacerBetweenCircleAndCallout">
              <dgm:varLst/>
              <dgm:presOf/>
              <dgm:alg type="sp"/>
              <dgm:shape xmlns:r="http://schemas.openxmlformats.org/officeDocument/2006/relationships" r:blip="">
                <dgm:adjLst/>
              </dgm:shape>
              <dgm:constrLst/>
              <dgm:ruleLst/>
            </dgm:layoutNode>
          </dgm:forEach>
          <dgm:presOf/>
          <dgm:ruleLst/>
        </dgm:layoutNode>
        <dgm:layoutNode name="nodeText" styleLbl="alignAccFollowNode1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upArrowCallout" r:blip="">
            <dgm:adjLst>
              <dgm:adj idx="1" val="0.5"/>
              <dgm:adj idx="2" val="0.2"/>
              <dgm:adj idx="3" val="0.2"/>
              <dgm:adj idx="4" val="1"/>
            </dgm:adjLst>
          </dgm:shape>
          <dgm:presOf axis="desOrSelf" ptType="node"/>
          <dgm:constrLst>
            <dgm:constr type="secFontSz" val="16"/>
            <dgm:constr type="primFontSz" val="26"/>
            <dgm:constr type="h"/>
            <dgm:constr type="tMarg" val="13"/>
            <dgm:constr type="lMarg" refType="w" fact="0.2236"/>
            <dgm:constr type="rMarg" refType="w" fact="0.2236"/>
            <dgm:constr type="bMarg" val="13"/>
          </dgm:constrLst>
          <dgm:ruleLst>
            <dgm:rule type="secFontSz" val="11" fact="NaN" max="NaN"/>
            <dgm:rule type="primFontSz" val="11" fact="NaN" max="NaN"/>
            <dgm:rule type="h" val="INF" fact="NaN" max="NaN"/>
          </dgm:ruleLst>
        </dgm:layoutNode>
      </dgm:layoutNode>
      <dgm:forEach name="sibTransForEach" axis="followSib" ptType="sibTrans" cnt="1">
        <dgm:layoutNode name="sibTransComposite" styleLbl="alignAccFollowNode1">
          <dgm:alg type="sp"/>
          <dgm:shape xmlns:r="http://schemas.openxmlformats.org/officeDocument/2006/relationships" r:blip="">
            <dgm:adjLst/>
          </dgm:shape>
          <dgm:ruleLst/>
        </dgm:layoutNode>
        <dgm:ruleLst>
          <dgm:rule type="h" val="INF" fact="NaN" max="NaN"/>
        </dgm:ruleLst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0CC2F-0BEA-4BE7-91E6-65AB860F74BE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3659-603A-4EDA-9B0D-554C24A1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91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5621B-4C82-496D-9214-3502CDD028F4}" type="datetime1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9A06-DD9F-4955-846F-47DE8609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31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9C10-97DD-4B18-8E09-8778C44BB492}" type="datetime1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9A06-DD9F-4955-846F-47DE8609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717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7445-311E-4C2D-AD3C-E4C8D9F1BD8E}" type="datetime1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9A06-DD9F-4955-846F-47DE8609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5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027B-60D9-4E9C-8E4E-689452C2F81B}" type="datetime1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9A06-DD9F-4955-846F-47DE8609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4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8294-3966-4030-8D71-58E68C55B67B}" type="datetime1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9A06-DD9F-4955-846F-47DE8609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52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07925-3FE1-43C7-A7E7-B6C40F15DFD2}" type="datetime1">
              <a:rPr lang="en-US" smtClean="0"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9A06-DD9F-4955-846F-47DE8609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95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610D-4970-43FA-B149-5D906192149C}" type="datetime1">
              <a:rPr lang="en-US" smtClean="0"/>
              <a:t>10/29/2017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9A06-DD9F-4955-846F-47DE8609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38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AE7A-BA24-4AD1-B469-7A86F88B33D1}" type="datetime1">
              <a:rPr lang="en-US" smtClean="0"/>
              <a:t>10/29/2017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9A06-DD9F-4955-846F-47DE8609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25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FB21-647D-4205-84EC-023BA67835AB}" type="datetime1">
              <a:rPr lang="en-US" smtClean="0"/>
              <a:t>10/29/2017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9A06-DD9F-4955-846F-47DE8609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6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DFDC-A4B6-4EEF-B9FA-06A38A6FD559}" type="datetime1">
              <a:rPr lang="en-US" smtClean="0"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9A06-DD9F-4955-846F-47DE8609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151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DA44-2484-4F84-A954-022E29D34ECD}" type="datetime1">
              <a:rPr lang="en-US" smtClean="0"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9A06-DD9F-4955-846F-47DE8609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261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64FEC-A9FF-4E8B-9FAD-1AD09BA42E63}" type="datetime1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39A06-DD9F-4955-846F-47DE8609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8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6CF29CD-38B8-4924-BA11-6D60517487E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42816"/>
            <a:ext cx="9144000" cy="261518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030D3E-DA4A-45DA-B2F4-01AF6530F6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186" y="643464"/>
            <a:ext cx="7445404" cy="32759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0258" y="4502330"/>
            <a:ext cx="8074057" cy="12072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>
                <a:solidFill>
                  <a:schemeClr val="bg1"/>
                </a:solidFill>
              </a:rPr>
              <a:t>Education and Careers in the Aviation Industry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2234" y="5665510"/>
            <a:ext cx="7070105" cy="719122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9A06-DD9F-4955-846F-47DE8609E0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72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EF085B8-A2C0-4A6F-B663-CCC56F3CD37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3">
            <a:extLst>
              <a:ext uri="{FF2B5EF4-FFF2-40B4-BE49-F238E27FC236}">
                <a16:creationId xmlns:a16="http://schemas.microsoft.com/office/drawing/2014/main" id="{2658F6D6-96E0-421A-96D6-3DF40400854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840065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3CF62545-93A0-4FD5-9B48-48DCA794CBA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68605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057" y="34263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Contact Information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04800" y="2010832"/>
            <a:ext cx="8305800" cy="44661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For more information on SECA please contact: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Michelle Viens</a:t>
            </a:r>
          </a:p>
          <a:p>
            <a:pPr marL="0" indent="0" algn="ctr">
              <a:buNone/>
            </a:pPr>
            <a:r>
              <a:rPr lang="en-US" dirty="0"/>
              <a:t>Michelle@halldale.com</a:t>
            </a:r>
          </a:p>
          <a:p>
            <a:pPr marL="0" indent="0" algn="ctr">
              <a:buNone/>
            </a:pPr>
            <a:r>
              <a:rPr lang="en-US" dirty="0"/>
              <a:t>407- 322- 5605</a:t>
            </a:r>
          </a:p>
          <a:p>
            <a:pPr marL="0" indent="0" algn="ctr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9A06-DD9F-4955-846F-47DE8609E0DF}" type="slidenum">
              <a:rPr lang="en-US" smtClean="0"/>
              <a:t>10</a:t>
            </a:fld>
            <a:endParaRPr lang="en-US"/>
          </a:p>
        </p:txBody>
      </p:sp>
      <p:pic>
        <p:nvPicPr>
          <p:cNvPr id="8" name="Picture 7" descr="C:\Users\HALLDALE6\AppData\Local\Microsoft\Windows\INetCache\Content.Word\SECA_H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50" y="4724400"/>
            <a:ext cx="4145280" cy="14744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06062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1">
            <a:extLst>
              <a:ext uri="{FF2B5EF4-FFF2-40B4-BE49-F238E27FC236}">
                <a16:creationId xmlns:a16="http://schemas.microsoft.com/office/drawing/2014/main" id="{3B0DF90E-6BAD-4E82-8FDF-717C9A35737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3">
            <a:extLst>
              <a:ext uri="{FF2B5EF4-FFF2-40B4-BE49-F238E27FC236}">
                <a16:creationId xmlns:a16="http://schemas.microsoft.com/office/drawing/2014/main" id="{13DCC859-0434-4BB8-B6C5-09C88AE698F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840065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1">
            <a:extLst>
              <a:ext uri="{FF2B5EF4-FFF2-40B4-BE49-F238E27FC236}">
                <a16:creationId xmlns:a16="http://schemas.microsoft.com/office/drawing/2014/main" id="{08E7ACFB-B791-4C23-8B17-013FEDC09A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68605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751" y="365125"/>
            <a:ext cx="7890527" cy="1325563"/>
          </a:xfrm>
        </p:spPr>
        <p:txBody>
          <a:bodyPr>
            <a:normAutofit/>
          </a:bodyPr>
          <a:lstStyle/>
          <a:p>
            <a:r>
              <a:rPr lang="en-US" dirty="0"/>
              <a:t>Industry Overview</a:t>
            </a:r>
          </a:p>
        </p:txBody>
      </p:sp>
      <p:graphicFrame>
        <p:nvGraphicFramePr>
          <p:cNvPr id="21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7476193"/>
              </p:ext>
            </p:extLst>
          </p:nvPr>
        </p:nvGraphicFramePr>
        <p:xfrm>
          <a:off x="457200" y="1447800"/>
          <a:ext cx="84582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9A06-DD9F-4955-846F-47DE8609E0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623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B0DF90E-6BAD-4E82-8FDF-717C9A35737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3">
            <a:extLst>
              <a:ext uri="{FF2B5EF4-FFF2-40B4-BE49-F238E27FC236}">
                <a16:creationId xmlns:a16="http://schemas.microsoft.com/office/drawing/2014/main" id="{13DCC859-0434-4BB8-B6C5-09C88AE698F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840065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08E7ACFB-B791-4C23-8B17-013FEDC09A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68605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751" y="365125"/>
            <a:ext cx="7890527" cy="1325563"/>
          </a:xfrm>
        </p:spPr>
        <p:txBody>
          <a:bodyPr>
            <a:normAutofit/>
          </a:bodyPr>
          <a:lstStyle/>
          <a:p>
            <a:r>
              <a:rPr lang="en-US" dirty="0"/>
              <a:t>Simulation in Aviation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93439A06-DD9F-4955-846F-47DE8609E0DF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CD15C-5448-4FE7-A668-A7393B956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900" dirty="0"/>
              <a:t>Emergence of v/r</a:t>
            </a:r>
          </a:p>
          <a:p>
            <a:pPr lvl="1"/>
            <a:r>
              <a:rPr lang="en-US" sz="1900" dirty="0"/>
              <a:t>Alternative to subsidize simulators.</a:t>
            </a:r>
          </a:p>
          <a:p>
            <a:pPr lvl="1"/>
            <a:r>
              <a:rPr lang="en-US" sz="1900" dirty="0"/>
              <a:t>Crew Members can go through the entire pre-flight process of aircraft walk around, checking for malfunctions or problems, and locating safety equipment inside.</a:t>
            </a:r>
          </a:p>
          <a:p>
            <a:pPr marL="457200" lvl="1" indent="0">
              <a:buNone/>
            </a:pPr>
            <a:endParaRPr lang="en-US" sz="1900" dirty="0"/>
          </a:p>
          <a:p>
            <a:r>
              <a:rPr lang="en-US" sz="1900"/>
              <a:t>Simulation games</a:t>
            </a:r>
          </a:p>
          <a:p>
            <a:pPr marL="0" indent="0">
              <a:buNone/>
            </a:pPr>
            <a:endParaRPr lang="en-US" sz="1900" dirty="0"/>
          </a:p>
          <a:p>
            <a:r>
              <a:rPr lang="en-US" sz="1900" dirty="0"/>
              <a:t>Multi-pilot license (MPL)</a:t>
            </a:r>
          </a:p>
          <a:p>
            <a:pPr lvl="1"/>
            <a:r>
              <a:rPr lang="en-US" sz="1900" dirty="0"/>
              <a:t>Allows pilots to act as a co-pilot in an aircraft required to be operated with a co-pilot on commercial air transport with only a single-pilot rating, a theoretical course, and skill test.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636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B0DF90E-6BAD-4E82-8FDF-717C9A35737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3">
            <a:extLst>
              <a:ext uri="{FF2B5EF4-FFF2-40B4-BE49-F238E27FC236}">
                <a16:creationId xmlns:a16="http://schemas.microsoft.com/office/drawing/2014/main" id="{13DCC859-0434-4BB8-B6C5-09C88AE698F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840065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08E7ACFB-B791-4C23-8B17-013FEDC09A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68605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751" y="365125"/>
            <a:ext cx="7890527" cy="1325563"/>
          </a:xfrm>
        </p:spPr>
        <p:txBody>
          <a:bodyPr>
            <a:normAutofit/>
          </a:bodyPr>
          <a:lstStyle/>
          <a:p>
            <a:r>
              <a:rPr lang="en-US"/>
              <a:t>Role of Simulation in Training</a:t>
            </a:r>
            <a:endParaRPr lang="en-US" dirty="0"/>
          </a:p>
        </p:txBody>
      </p:sp>
      <p:graphicFrame>
        <p:nvGraphicFramePr>
          <p:cNvPr id="6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486390"/>
              </p:ext>
            </p:extLst>
          </p:nvPr>
        </p:nvGraphicFramePr>
        <p:xfrm>
          <a:off x="628650" y="2022475"/>
          <a:ext cx="7886700" cy="4154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93439A06-DD9F-4955-846F-47DE8609E0DF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823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A67B5B4-3A24-436E-B663-1B2EBFF8A0C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840065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68605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751" y="365125"/>
            <a:ext cx="7890527" cy="1325563"/>
          </a:xfrm>
        </p:spPr>
        <p:txBody>
          <a:bodyPr>
            <a:normAutofit/>
          </a:bodyPr>
          <a:lstStyle/>
          <a:p>
            <a:r>
              <a:rPr lang="en-US" dirty="0"/>
              <a:t>Pilot Shortage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22601"/>
            <a:ext cx="7886699" cy="4154361"/>
          </a:xfrm>
        </p:spPr>
        <p:txBody>
          <a:bodyPr>
            <a:normAutofit/>
          </a:bodyPr>
          <a:lstStyle/>
          <a:p>
            <a:r>
              <a:rPr lang="en-US" sz="2800" dirty="0"/>
              <a:t>Several key causes:</a:t>
            </a:r>
          </a:p>
          <a:p>
            <a:pPr lvl="1"/>
            <a:r>
              <a:rPr lang="en-US" dirty="0"/>
              <a:t>Mandated retirement age of 65</a:t>
            </a:r>
          </a:p>
          <a:p>
            <a:pPr lvl="1"/>
            <a:r>
              <a:rPr lang="en-US" dirty="0"/>
              <a:t>Fewer new pilots entering the industry</a:t>
            </a:r>
          </a:p>
          <a:p>
            <a:pPr lvl="1"/>
            <a:r>
              <a:rPr lang="en-US" dirty="0"/>
              <a:t>Military is producing fewer pilots </a:t>
            </a:r>
          </a:p>
          <a:p>
            <a:pPr lvl="1"/>
            <a:r>
              <a:rPr lang="en-US" dirty="0"/>
              <a:t>1500 Hour Rule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9A06-DD9F-4955-846F-47DE8609E0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2924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B0DF90E-6BAD-4E82-8FDF-717C9A35737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13DCC859-0434-4BB8-B6C5-09C88AE698F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840065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08E7ACFB-B791-4C23-8B17-013FEDC09A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68605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751" y="365125"/>
            <a:ext cx="7890527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Potential Outcomes of Pilot Shortage</a:t>
            </a:r>
          </a:p>
        </p:txBody>
      </p:sp>
      <p:graphicFrame>
        <p:nvGraphicFramePr>
          <p:cNvPr id="7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2886173"/>
              </p:ext>
            </p:extLst>
          </p:nvPr>
        </p:nvGraphicFramePr>
        <p:xfrm>
          <a:off x="628650" y="2022475"/>
          <a:ext cx="7886700" cy="4154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9A06-DD9F-4955-846F-47DE8609E0D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03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EF085B8-A2C0-4A6F-B663-CCC56F3CD37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3">
            <a:extLst>
              <a:ext uri="{FF2B5EF4-FFF2-40B4-BE49-F238E27FC236}">
                <a16:creationId xmlns:a16="http://schemas.microsoft.com/office/drawing/2014/main" id="{2658F6D6-96E0-421A-96D6-3DF40400854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840065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3CF62545-93A0-4FD5-9B48-48DCA794CBA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68605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Careers in Aviation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28650" y="2010833"/>
            <a:ext cx="3822700" cy="4166130"/>
          </a:xfrm>
        </p:spPr>
        <p:txBody>
          <a:bodyPr>
            <a:normAutofit/>
          </a:bodyPr>
          <a:lstStyle/>
          <a:p>
            <a:r>
              <a:rPr lang="en-US" dirty="0"/>
              <a:t>Maintenance</a:t>
            </a:r>
          </a:p>
          <a:p>
            <a:r>
              <a:rPr lang="en-US" dirty="0"/>
              <a:t>Engineering</a:t>
            </a:r>
          </a:p>
          <a:p>
            <a:r>
              <a:rPr lang="en-US" dirty="0"/>
              <a:t>ATC</a:t>
            </a:r>
          </a:p>
          <a:p>
            <a:r>
              <a:rPr lang="en-US" dirty="0"/>
              <a:t>Marketing and Social Media</a:t>
            </a:r>
          </a:p>
          <a:p>
            <a:r>
              <a:rPr lang="en-US" dirty="0"/>
              <a:t>Computer Science and Computer Software</a:t>
            </a:r>
          </a:p>
          <a:p>
            <a:r>
              <a:rPr lang="en-US" dirty="0"/>
              <a:t>Cabin Crew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92649" y="2010833"/>
            <a:ext cx="3822700" cy="4166130"/>
          </a:xfrm>
        </p:spPr>
        <p:txBody>
          <a:bodyPr>
            <a:normAutofit/>
          </a:bodyPr>
          <a:lstStyle/>
          <a:p>
            <a:r>
              <a:rPr lang="en-US" dirty="0"/>
              <a:t>Scheduling </a:t>
            </a:r>
          </a:p>
          <a:p>
            <a:r>
              <a:rPr lang="en-US" dirty="0"/>
              <a:t>Aircraft Manufacturing</a:t>
            </a:r>
          </a:p>
          <a:p>
            <a:r>
              <a:rPr lang="en-US" dirty="0"/>
              <a:t>Aircraft Design</a:t>
            </a:r>
          </a:p>
          <a:p>
            <a:r>
              <a:rPr lang="en-US" dirty="0"/>
              <a:t>Compliance and Regulations</a:t>
            </a:r>
          </a:p>
          <a:p>
            <a:r>
              <a:rPr lang="en-US" dirty="0"/>
              <a:t>Operations </a:t>
            </a:r>
          </a:p>
          <a:p>
            <a:r>
              <a:rPr lang="en-US" dirty="0"/>
              <a:t>Simulation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9A06-DD9F-4955-846F-47DE8609E0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76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B0DF90E-6BAD-4E82-8FDF-717C9A35737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3">
            <a:extLst>
              <a:ext uri="{FF2B5EF4-FFF2-40B4-BE49-F238E27FC236}">
                <a16:creationId xmlns:a16="http://schemas.microsoft.com/office/drawing/2014/main" id="{13DCC859-0434-4BB8-B6C5-09C88AE698F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840065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08E7ACFB-B791-4C23-8B17-013FEDC09A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68605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751" y="365125"/>
            <a:ext cx="7890527" cy="1325563"/>
          </a:xfrm>
        </p:spPr>
        <p:txBody>
          <a:bodyPr>
            <a:normAutofit/>
          </a:bodyPr>
          <a:lstStyle/>
          <a:p>
            <a:r>
              <a:rPr lang="en-US" dirty="0"/>
              <a:t>Doing Our Part (WATS)</a:t>
            </a:r>
          </a:p>
        </p:txBody>
      </p:sp>
      <p:graphicFrame>
        <p:nvGraphicFramePr>
          <p:cNvPr id="6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2764779"/>
              </p:ext>
            </p:extLst>
          </p:nvPr>
        </p:nvGraphicFramePr>
        <p:xfrm>
          <a:off x="188514" y="1690688"/>
          <a:ext cx="8763000" cy="448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9A06-DD9F-4955-846F-47DE8609E0D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134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B0DF90E-6BAD-4E82-8FDF-717C9A35737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3">
            <a:extLst>
              <a:ext uri="{FF2B5EF4-FFF2-40B4-BE49-F238E27FC236}">
                <a16:creationId xmlns:a16="http://schemas.microsoft.com/office/drawing/2014/main" id="{13DCC859-0434-4BB8-B6C5-09C88AE698F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840065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08E7ACFB-B791-4C23-8B17-013FEDC09A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68605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751" y="365125"/>
            <a:ext cx="7890527" cy="1325563"/>
          </a:xfrm>
        </p:spPr>
        <p:txBody>
          <a:bodyPr>
            <a:normAutofit/>
          </a:bodyPr>
          <a:lstStyle/>
          <a:p>
            <a:r>
              <a:rPr lang="en-US" dirty="0"/>
              <a:t>The Next Generation-SECA</a:t>
            </a:r>
          </a:p>
        </p:txBody>
      </p:sp>
      <p:graphicFrame>
        <p:nvGraphicFramePr>
          <p:cNvPr id="6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9508458"/>
              </p:ext>
            </p:extLst>
          </p:nvPr>
        </p:nvGraphicFramePr>
        <p:xfrm>
          <a:off x="304800" y="1447800"/>
          <a:ext cx="821055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9A06-DD9F-4955-846F-47DE8609E0D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606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3072</TotalTime>
  <Words>456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Education and Careers in the Aviation Industry</vt:lpstr>
      <vt:lpstr>Industry Overview</vt:lpstr>
      <vt:lpstr>Simulation in Aviation</vt:lpstr>
      <vt:lpstr>Role of Simulation in Training</vt:lpstr>
      <vt:lpstr>Pilot Shortage</vt:lpstr>
      <vt:lpstr>Potential Outcomes of Pilot Shortage</vt:lpstr>
      <vt:lpstr>Careers in Aviation</vt:lpstr>
      <vt:lpstr>Doing Our Part (WATS)</vt:lpstr>
      <vt:lpstr>The Next Generation-SECA</vt:lpstr>
      <vt:lpstr>Contact Information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and Careers in the Aviation Industry</dc:title>
  <dc:creator>Michelle</dc:creator>
  <cp:lastModifiedBy>Henry Okraski</cp:lastModifiedBy>
  <cp:revision>28</cp:revision>
  <dcterms:created xsi:type="dcterms:W3CDTF">2017-10-02T13:54:54Z</dcterms:created>
  <dcterms:modified xsi:type="dcterms:W3CDTF">2017-10-30T00:42:34Z</dcterms:modified>
</cp:coreProperties>
</file>