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4993-F67D-47F3-8EDE-9A7C624D34A8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41E7-C3F4-4B7E-BF14-8943B58738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2D3C0-4044-49E1-90B2-E9DCC81C139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E53C-D5C9-4E33-9ED3-9F8A20093D55}" type="datetimeFigureOut">
              <a:rPr lang="en-US" smtClean="0"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3A35-EE09-403E-9AC9-0AB014197B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31" descr="NCS compo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301875" y="6497638"/>
            <a:ext cx="45720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AF"/>
                </a:solidFill>
                <a:latin typeface="Arial" charset="0"/>
              </a:rPr>
              <a:t>www.simulationinformation.com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75" y="5802313"/>
            <a:ext cx="912813" cy="868362"/>
            <a:chOff x="5303" y="3899"/>
            <a:chExt cx="603" cy="583"/>
          </a:xfrm>
        </p:grpSpPr>
        <p:sp>
          <p:nvSpPr>
            <p:cNvPr id="3084" name="Oval 4"/>
            <p:cNvSpPr>
              <a:spLocks noChangeArrowheads="1"/>
            </p:cNvSpPr>
            <p:nvPr/>
          </p:nvSpPr>
          <p:spPr bwMode="auto">
            <a:xfrm>
              <a:off x="5308" y="3908"/>
              <a:ext cx="588" cy="57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pic>
          <p:nvPicPr>
            <p:cNvPr id="3085" name="Picture 5" descr="nc4sI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3" y="3899"/>
              <a:ext cx="603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6" descr="88PC125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4759" name="Picture 7" descr="untitled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8600"/>
            <a:ext cx="2743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3352800"/>
            <a:ext cx="8839200" cy="1738313"/>
            <a:chOff x="192" y="2160"/>
            <a:chExt cx="5568" cy="1095"/>
          </a:xfrm>
        </p:grpSpPr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192" y="2160"/>
              <a:ext cx="48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buFont typeface="Wingdings" pitchFamily="2" charset="2"/>
                <a:buChar char="ü"/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Technology Transfer/Insertion Support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192" y="2544"/>
              <a:ext cx="556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Business &amp; Economic Development Support 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192" y="2928"/>
              <a:ext cx="537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Simulation Technology Education/Awareness</a:t>
              </a:r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2590800"/>
            <a:ext cx="7010400" cy="9906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32" tIns="45716" rIns="91432" bIns="45716"/>
          <a:lstStyle/>
          <a:p>
            <a:pPr marL="231775" indent="-231775" algn="r"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NCS Operates in 3 Primary Areas: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048000" y="56388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NCS is part of Team Orlando…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301875" y="6497638"/>
            <a:ext cx="45720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AF"/>
                </a:solidFill>
                <a:latin typeface="Arial" charset="0"/>
              </a:rPr>
              <a:t>www.simulationinformation.com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75" y="5802313"/>
            <a:ext cx="912813" cy="868362"/>
            <a:chOff x="5303" y="3899"/>
            <a:chExt cx="603" cy="583"/>
          </a:xfrm>
        </p:grpSpPr>
        <p:sp>
          <p:nvSpPr>
            <p:cNvPr id="3084" name="Oval 4"/>
            <p:cNvSpPr>
              <a:spLocks noChangeArrowheads="1"/>
            </p:cNvSpPr>
            <p:nvPr/>
          </p:nvSpPr>
          <p:spPr bwMode="auto">
            <a:xfrm>
              <a:off x="5308" y="3908"/>
              <a:ext cx="588" cy="57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pic>
          <p:nvPicPr>
            <p:cNvPr id="3085" name="Picture 5" descr="nc4sI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3" y="3899"/>
              <a:ext cx="603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6" descr="88PC125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2209800"/>
            <a:ext cx="8839200" cy="3035301"/>
            <a:chOff x="192" y="2160"/>
            <a:chExt cx="5568" cy="1912"/>
          </a:xfrm>
        </p:grpSpPr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192" y="2160"/>
              <a:ext cx="48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Information Resource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192" y="2544"/>
              <a:ext cx="556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Connector of Dots – Partnership Opportunities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192" y="2928"/>
              <a:ext cx="5376" cy="1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1432" tIns="45716" rIns="91432" bIns="45716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Business Development Support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Public Relations Support</a:t>
              </a: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Char char="ü"/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Funding Support Initiatives</a:t>
              </a:r>
            </a:p>
          </p:txBody>
        </p:sp>
      </p:grp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124200" y="52578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9600"/>
            <a:ext cx="914400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FontTx/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NCS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Support Services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56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IST</dc:creator>
  <cp:lastModifiedBy>IST</cp:lastModifiedBy>
  <cp:revision>4</cp:revision>
  <dcterms:created xsi:type="dcterms:W3CDTF">2009-08-25T01:24:57Z</dcterms:created>
  <dcterms:modified xsi:type="dcterms:W3CDTF">2009-08-25T01:57:09Z</dcterms:modified>
</cp:coreProperties>
</file>