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D5FB5FF-0A06-4ADA-BE46-DBD5D4408083}">
          <p14:sldIdLst>
            <p14:sldId id="256"/>
            <p14:sldId id="257"/>
            <p14:sldId id="258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6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5787E-E526-4C96-9686-5542F9CB50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Intern in industry experience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5768F2-D9C9-438D-ACCA-CBD6D541DB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Robert Beattie</a:t>
            </a:r>
          </a:p>
        </p:txBody>
      </p:sp>
    </p:spTree>
    <p:extLst>
      <p:ext uri="{BB962C8B-B14F-4D97-AF65-F5344CB8AC3E}">
        <p14:creationId xmlns:p14="http://schemas.microsoft.com/office/powerpoint/2010/main" val="2776493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F90E6-E9AE-4530-83F4-6182B10D0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B66A6-C414-4BA3-8A7D-67F12375B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2016 graduate of Hagerty High School</a:t>
            </a:r>
          </a:p>
          <a:p>
            <a:r>
              <a:rPr lang="en-US" dirty="0"/>
              <a:t>Modeling and Simulation Student for 3 years</a:t>
            </a:r>
          </a:p>
          <a:p>
            <a:pPr lvl="1"/>
            <a:r>
              <a:rPr lang="en-US" dirty="0"/>
              <a:t>Learned </a:t>
            </a:r>
            <a:r>
              <a:rPr lang="en-US" dirty="0" err="1"/>
              <a:t>AutoCad</a:t>
            </a:r>
            <a:r>
              <a:rPr lang="en-US" dirty="0"/>
              <a:t>, SketchUp, Blendr</a:t>
            </a:r>
          </a:p>
          <a:p>
            <a:r>
              <a:rPr lang="en-US" dirty="0"/>
              <a:t>Received NCS Certification</a:t>
            </a:r>
          </a:p>
          <a:p>
            <a:pPr lvl="1"/>
            <a:r>
              <a:rPr lang="en-US" dirty="0"/>
              <a:t>Class prepared me for NCS Test</a:t>
            </a:r>
          </a:p>
          <a:p>
            <a:r>
              <a:rPr lang="en-US" dirty="0"/>
              <a:t>Awarded NCS Scholarship</a:t>
            </a:r>
          </a:p>
        </p:txBody>
      </p:sp>
    </p:spTree>
    <p:extLst>
      <p:ext uri="{BB962C8B-B14F-4D97-AF65-F5344CB8AC3E}">
        <p14:creationId xmlns:p14="http://schemas.microsoft.com/office/powerpoint/2010/main" val="3626377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0BE1E-B7FB-4A98-AFFD-D59E7217B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High school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11E577-3824-4947-8E74-9CB1C8223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Accepted into the University of Central Florida as an Engineering Student</a:t>
            </a:r>
          </a:p>
          <a:p>
            <a:r>
              <a:rPr lang="en-US" dirty="0"/>
              <a:t>Applied to Dignitas Technologies</a:t>
            </a:r>
          </a:p>
          <a:p>
            <a:pPr lvl="1"/>
            <a:r>
              <a:rPr lang="en-US" dirty="0"/>
              <a:t>Certification was a major factor in being considered for the position</a:t>
            </a:r>
          </a:p>
          <a:p>
            <a:r>
              <a:rPr lang="en-US" dirty="0"/>
              <a:t>Hired as an intern for Summer 2017</a:t>
            </a:r>
          </a:p>
        </p:txBody>
      </p:sp>
    </p:spTree>
    <p:extLst>
      <p:ext uri="{BB962C8B-B14F-4D97-AF65-F5344CB8AC3E}">
        <p14:creationId xmlns:p14="http://schemas.microsoft.com/office/powerpoint/2010/main" val="2426641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8111A-33CC-4A91-B91C-72CF56073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 at </a:t>
            </a:r>
            <a:r>
              <a:rPr lang="en-US" dirty="0" err="1"/>
              <a:t>dignitas</a:t>
            </a:r>
            <a:r>
              <a:rPr lang="en-US" dirty="0"/>
              <a:t> technologies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9917B8-1558-4C97-93DC-39A6EC2AF3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Involved in a large number of projects</a:t>
            </a:r>
          </a:p>
          <a:p>
            <a:pPr lvl="1"/>
            <a:r>
              <a:rPr lang="en-US" dirty="0"/>
              <a:t>Examples include:  Veritas, </a:t>
            </a:r>
            <a:r>
              <a:rPr lang="en-US" dirty="0" err="1"/>
              <a:t>CyberBoss</a:t>
            </a:r>
            <a:r>
              <a:rPr lang="en-US" dirty="0"/>
              <a:t>, F35DB, CMMI</a:t>
            </a:r>
          </a:p>
          <a:p>
            <a:pPr lvl="1"/>
            <a:r>
              <a:rPr lang="en-US" dirty="0"/>
              <a:t>Problem solving skills gained from Modeling and Simulation Program prepared me for my internship position</a:t>
            </a:r>
          </a:p>
          <a:p>
            <a:pPr lvl="2"/>
            <a:r>
              <a:rPr lang="en-US" dirty="0"/>
              <a:t>Minimal hands-on training</a:t>
            </a:r>
          </a:p>
          <a:p>
            <a:pPr lvl="2"/>
            <a:r>
              <a:rPr lang="en-US" dirty="0"/>
              <a:t>Told that lack </a:t>
            </a:r>
            <a:r>
              <a:rPr lang="en-US"/>
              <a:t>of hands-on direction </a:t>
            </a:r>
            <a:r>
              <a:rPr lang="en-US" dirty="0"/>
              <a:t>needed was impressive</a:t>
            </a:r>
          </a:p>
          <a:p>
            <a:r>
              <a:rPr lang="en-US" dirty="0"/>
              <a:t>Exposed to all that was involved in creating simulators</a:t>
            </a:r>
          </a:p>
          <a:p>
            <a:r>
              <a:rPr lang="en-US" dirty="0"/>
              <a:t>Plan on working at Dignitas past college</a:t>
            </a:r>
          </a:p>
          <a:p>
            <a:pPr lvl="1"/>
            <a:r>
              <a:rPr lang="en-US" dirty="0"/>
              <a:t>Work full-time having been prepared by current internship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10704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39</TotalTime>
  <Words>148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Gill Sans MT</vt:lpstr>
      <vt:lpstr>Gallery</vt:lpstr>
      <vt:lpstr>Intern in industry experience</vt:lpstr>
      <vt:lpstr>Background</vt:lpstr>
      <vt:lpstr>After High school</vt:lpstr>
      <vt:lpstr>Intern at dignitas technologies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 in industry experience</dc:title>
  <dc:creator>Robert Beattie</dc:creator>
  <cp:lastModifiedBy>Henry Okraski</cp:lastModifiedBy>
  <cp:revision>4</cp:revision>
  <dcterms:created xsi:type="dcterms:W3CDTF">2018-04-26T17:10:07Z</dcterms:created>
  <dcterms:modified xsi:type="dcterms:W3CDTF">2018-05-03T01:45:33Z</dcterms:modified>
</cp:coreProperties>
</file>