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0CB2-E5D3-430C-9657-CC7A9E4A4DD8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DB2-6F07-4467-A635-5E37DEBD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0CB2-E5D3-430C-9657-CC7A9E4A4DD8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DB2-6F07-4467-A635-5E37DEBD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0CB2-E5D3-430C-9657-CC7A9E4A4DD8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DB2-6F07-4467-A635-5E37DEBD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0CB2-E5D3-430C-9657-CC7A9E4A4DD8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DB2-6F07-4467-A635-5E37DEBD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0CB2-E5D3-430C-9657-CC7A9E4A4DD8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DB2-6F07-4467-A635-5E37DEBD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0CB2-E5D3-430C-9657-CC7A9E4A4DD8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DB2-6F07-4467-A635-5E37DEBD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0CB2-E5D3-430C-9657-CC7A9E4A4DD8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DB2-6F07-4467-A635-5E37DEBD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0CB2-E5D3-430C-9657-CC7A9E4A4DD8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DB2-6F07-4467-A635-5E37DEBD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0CB2-E5D3-430C-9657-CC7A9E4A4DD8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DB2-6F07-4467-A635-5E37DEBD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0CB2-E5D3-430C-9657-CC7A9E4A4DD8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DB2-6F07-4467-A635-5E37DEBD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0CB2-E5D3-430C-9657-CC7A9E4A4DD8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DB2-6F07-4467-A635-5E37DEBD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F0CB2-E5D3-430C-9657-CC7A9E4A4DD8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4DB2-6F07-4467-A635-5E37DEBD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ITSEC 2013 (f)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IST/UCF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gcheros</dc:creator>
  <cp:lastModifiedBy>cnovak</cp:lastModifiedBy>
  <cp:revision>1</cp:revision>
  <dcterms:created xsi:type="dcterms:W3CDTF">2013-12-09T19:41:50Z</dcterms:created>
  <dcterms:modified xsi:type="dcterms:W3CDTF">2013-12-09T19:43:43Z</dcterms:modified>
</cp:coreProperties>
</file>